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0" r:id="rId2"/>
    <p:sldId id="286" r:id="rId3"/>
    <p:sldId id="285" r:id="rId4"/>
    <p:sldId id="289" r:id="rId5"/>
    <p:sldId id="290" r:id="rId6"/>
    <p:sldId id="283" r:id="rId7"/>
    <p:sldId id="288" r:id="rId8"/>
    <p:sldId id="287" r:id="rId9"/>
    <p:sldId id="291" r:id="rId10"/>
    <p:sldId id="278" r:id="rId11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2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5.tif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tif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plan instructions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 are going to be writing instructions for an adventure! Where will we go in Fairyland?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3B6E64-B0FC-C342-8F71-D8687804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770" y="1861440"/>
            <a:ext cx="6952343" cy="491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5804D62-5C37-ED48-96B7-C34F6CA98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E3B0C8-FF02-BC45-86B2-4A6E544AB4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84" t="24299" b="49408"/>
          <a:stretch/>
        </p:blipFill>
        <p:spPr bwMode="auto">
          <a:xfrm>
            <a:off x="6879771" y="3207657"/>
            <a:ext cx="1516742" cy="129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F82C05-6F96-4A4F-A2F3-E827503A91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7551" y1="57500" x2="17551" y2="57500"/>
                        <a14:foregroundMark x1="18776" y1="61429" x2="18776" y2="61429"/>
                      </a14:backgroundRemoval>
                    </a14:imgEffect>
                  </a14:imgLayer>
                </a14:imgProps>
              </a:ext>
            </a:extLst>
          </a:blip>
          <a:srcRect b="6123"/>
          <a:stretch/>
        </p:blipFill>
        <p:spPr>
          <a:xfrm>
            <a:off x="4178300" y="2540000"/>
            <a:ext cx="1549400" cy="16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21"/>
    </mc:Choice>
    <mc:Fallback>
      <p:transition spd="slow" advTm="13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CE62A-C00F-D040-811F-597576717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91831" y="4871023"/>
            <a:ext cx="1930400" cy="1693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Complete the story map on the worksheet using the ideas we have talked about. There are more ideas on the sheet.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urved Connector 5"/>
          <p:cNvCxnSpPr>
            <a:cxnSpLocks/>
          </p:cNvCxnSpPr>
          <p:nvPr/>
        </p:nvCxnSpPr>
        <p:spPr>
          <a:xfrm>
            <a:off x="2481943" y="2394857"/>
            <a:ext cx="5038435" cy="4262582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0C42D91-3136-774F-BED5-5BC8D0C3B5F7}"/>
              </a:ext>
            </a:extLst>
          </p:cNvPr>
          <p:cNvSpPr/>
          <p:nvPr/>
        </p:nvSpPr>
        <p:spPr>
          <a:xfrm>
            <a:off x="447887" y="1803231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4266E2-ABF7-6549-B7B7-F5E9725B0175}"/>
              </a:ext>
            </a:extLst>
          </p:cNvPr>
          <p:cNvSpPr/>
          <p:nvPr/>
        </p:nvSpPr>
        <p:spPr>
          <a:xfrm>
            <a:off x="2902273" y="4709986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E8D532-2ACC-E247-9990-CC2CDC820B7A}"/>
              </a:ext>
            </a:extLst>
          </p:cNvPr>
          <p:cNvSpPr/>
          <p:nvPr/>
        </p:nvSpPr>
        <p:spPr>
          <a:xfrm>
            <a:off x="5214175" y="2386857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EFAA60-872B-E34A-84A5-EBC464D17D1F}"/>
              </a:ext>
            </a:extLst>
          </p:cNvPr>
          <p:cNvSpPr/>
          <p:nvPr/>
        </p:nvSpPr>
        <p:spPr>
          <a:xfrm>
            <a:off x="7149031" y="4608033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E10BD06-235A-5D49-8FA4-1BA82217BF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8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86"/>
    </mc:Choice>
    <mc:Fallback>
      <p:transition spd="slow" advTm="10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My idea: I want to run up the path.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3B6E64-B0FC-C342-8F71-D8687804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1" y="1569660"/>
            <a:ext cx="7496629" cy="529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5C2F3-B2D9-5843-9D32-B6791110C9AC}"/>
              </a:ext>
            </a:extLst>
          </p:cNvPr>
          <p:cNvSpPr/>
          <p:nvPr/>
        </p:nvSpPr>
        <p:spPr>
          <a:xfrm>
            <a:off x="1453246" y="5428342"/>
            <a:ext cx="1826984" cy="116477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4F1CD5-AB1F-A042-BB6A-8BFA050C3190}"/>
              </a:ext>
            </a:extLst>
          </p:cNvPr>
          <p:cNvCxnSpPr>
            <a:cxnSpLocks/>
          </p:cNvCxnSpPr>
          <p:nvPr/>
        </p:nvCxnSpPr>
        <p:spPr>
          <a:xfrm flipH="1">
            <a:off x="3280230" y="4218472"/>
            <a:ext cx="5421088" cy="16108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D620030-BFDC-F146-A3A2-C450BAA90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7"/>
    </mc:Choice>
    <mc:Fallback>
      <p:transition spd="slow" advTm="5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My instructions map for a Fairyland adventure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BC2FD97-1ED7-1E49-8B59-78804EFB7B0D}"/>
              </a:ext>
            </a:extLst>
          </p:cNvPr>
          <p:cNvCxnSpPr>
            <a:cxnSpLocks/>
          </p:cNvCxnSpPr>
          <p:nvPr/>
        </p:nvCxnSpPr>
        <p:spPr>
          <a:xfrm>
            <a:off x="1311886" y="754743"/>
            <a:ext cx="7338628" cy="5887357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4DBAE7-0DB8-0C41-A915-FE4B218E2EE4}"/>
              </a:ext>
            </a:extLst>
          </p:cNvPr>
          <p:cNvSpPr/>
          <p:nvPr/>
        </p:nvSpPr>
        <p:spPr>
          <a:xfrm>
            <a:off x="312056" y="1104041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7ECF7-1B40-D149-B0A9-FD853C68B5EC}"/>
              </a:ext>
            </a:extLst>
          </p:cNvPr>
          <p:cNvSpPr/>
          <p:nvPr/>
        </p:nvSpPr>
        <p:spPr>
          <a:xfrm>
            <a:off x="2766442" y="4010796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37E79E-9DBD-7346-A7A9-222AAAEE9396}"/>
              </a:ext>
            </a:extLst>
          </p:cNvPr>
          <p:cNvSpPr/>
          <p:nvPr/>
        </p:nvSpPr>
        <p:spPr>
          <a:xfrm>
            <a:off x="7243613" y="4333469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203F2-F7D3-C643-B2C2-760D4B8FD98F}"/>
              </a:ext>
            </a:extLst>
          </p:cNvPr>
          <p:cNvSpPr/>
          <p:nvPr/>
        </p:nvSpPr>
        <p:spPr>
          <a:xfrm>
            <a:off x="5082311" y="1695667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69E6CF-D9E9-C94E-8DC8-02F764B4F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1" t="75561" r="62175" b="5889"/>
          <a:stretch/>
        </p:blipFill>
        <p:spPr bwMode="auto">
          <a:xfrm>
            <a:off x="439571" y="1149332"/>
            <a:ext cx="1744629" cy="15543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FE7263E-FF83-154D-9524-E40F6D05FF2C}"/>
              </a:ext>
            </a:extLst>
          </p:cNvPr>
          <p:cNvSpPr txBox="1"/>
          <p:nvPr/>
        </p:nvSpPr>
        <p:spPr>
          <a:xfrm>
            <a:off x="2268943" y="2357617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67CDC6-C28D-3542-A4B7-6E92B5BBA120}"/>
              </a:ext>
            </a:extLst>
          </p:cNvPr>
          <p:cNvSpPr txBox="1"/>
          <p:nvPr/>
        </p:nvSpPr>
        <p:spPr>
          <a:xfrm>
            <a:off x="2431190" y="243806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D25182-13B2-D247-8549-080B842C5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7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00"/>
    </mc:Choice>
    <mc:Fallback>
      <p:transition spd="slow" advTm="10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want to go to the witch’s hut.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3B6E64-B0FC-C342-8F71-D8687804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1" y="1569660"/>
            <a:ext cx="7496629" cy="5297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4F1CD5-AB1F-A042-BB6A-8BFA050C3190}"/>
              </a:ext>
            </a:extLst>
          </p:cNvPr>
          <p:cNvCxnSpPr>
            <a:cxnSpLocks/>
          </p:cNvCxnSpPr>
          <p:nvPr/>
        </p:nvCxnSpPr>
        <p:spPr>
          <a:xfrm flipH="1">
            <a:off x="2354942" y="1132114"/>
            <a:ext cx="1534887" cy="6321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369EDFA-7FD2-854F-A09E-D4C6B22911B0}"/>
              </a:ext>
            </a:extLst>
          </p:cNvPr>
          <p:cNvSpPr/>
          <p:nvPr/>
        </p:nvSpPr>
        <p:spPr>
          <a:xfrm>
            <a:off x="279401" y="1333009"/>
            <a:ext cx="2148115" cy="1981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84A51B9-AA1E-D04F-903B-2AE41C432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5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8"/>
    </mc:Choice>
    <mc:Fallback>
      <p:transition spd="slow" advTm="5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My instructions map for a Fairyland adventure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BC2FD97-1ED7-1E49-8B59-78804EFB7B0D}"/>
              </a:ext>
            </a:extLst>
          </p:cNvPr>
          <p:cNvCxnSpPr>
            <a:cxnSpLocks/>
          </p:cNvCxnSpPr>
          <p:nvPr/>
        </p:nvCxnSpPr>
        <p:spPr>
          <a:xfrm>
            <a:off x="1311886" y="754743"/>
            <a:ext cx="7338628" cy="5887357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4DBAE7-0DB8-0C41-A915-FE4B218E2EE4}"/>
              </a:ext>
            </a:extLst>
          </p:cNvPr>
          <p:cNvSpPr/>
          <p:nvPr/>
        </p:nvSpPr>
        <p:spPr>
          <a:xfrm>
            <a:off x="312056" y="1104041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7ECF7-1B40-D149-B0A9-FD853C68B5EC}"/>
              </a:ext>
            </a:extLst>
          </p:cNvPr>
          <p:cNvSpPr/>
          <p:nvPr/>
        </p:nvSpPr>
        <p:spPr>
          <a:xfrm>
            <a:off x="2766442" y="4010796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37E79E-9DBD-7346-A7A9-222AAAEE9396}"/>
              </a:ext>
            </a:extLst>
          </p:cNvPr>
          <p:cNvSpPr/>
          <p:nvPr/>
        </p:nvSpPr>
        <p:spPr>
          <a:xfrm>
            <a:off x="7243613" y="4333469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203F2-F7D3-C643-B2C2-760D4B8FD98F}"/>
              </a:ext>
            </a:extLst>
          </p:cNvPr>
          <p:cNvSpPr/>
          <p:nvPr/>
        </p:nvSpPr>
        <p:spPr>
          <a:xfrm>
            <a:off x="5082311" y="1695667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69E6CF-D9E9-C94E-8DC8-02F764B4F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1" t="75561" r="62175" b="5889"/>
          <a:stretch/>
        </p:blipFill>
        <p:spPr bwMode="auto">
          <a:xfrm>
            <a:off x="439571" y="1149332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0AE006-D1DA-E04A-81AF-160F70CA01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7" t="7357" r="74922" b="74485"/>
          <a:stretch/>
        </p:blipFill>
        <p:spPr bwMode="auto">
          <a:xfrm>
            <a:off x="5133983" y="2552361"/>
            <a:ext cx="1328307" cy="111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03D650-137D-7840-89CE-53FEA71C8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8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8167" y="1710764"/>
            <a:ext cx="1124346" cy="13120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29BB9E8-D81F-D64E-93B6-A7CD5D64A2B1}"/>
              </a:ext>
            </a:extLst>
          </p:cNvPr>
          <p:cNvSpPr txBox="1"/>
          <p:nvPr/>
        </p:nvSpPr>
        <p:spPr>
          <a:xfrm>
            <a:off x="2268943" y="2357617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80BA20-9338-E347-B254-6B76E065E45B}"/>
              </a:ext>
            </a:extLst>
          </p:cNvPr>
          <p:cNvSpPr txBox="1"/>
          <p:nvPr/>
        </p:nvSpPr>
        <p:spPr>
          <a:xfrm>
            <a:off x="2431190" y="243806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195742-4366-454E-A763-10043E1C3598}"/>
              </a:ext>
            </a:extLst>
          </p:cNvPr>
          <p:cNvSpPr txBox="1"/>
          <p:nvPr/>
        </p:nvSpPr>
        <p:spPr>
          <a:xfrm>
            <a:off x="7132774" y="1838663"/>
            <a:ext cx="174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3C7FA4-2A4B-F44D-9CED-AFC9C299D0D5}"/>
              </a:ext>
            </a:extLst>
          </p:cNvPr>
          <p:cNvSpPr txBox="1"/>
          <p:nvPr/>
        </p:nvSpPr>
        <p:spPr>
          <a:xfrm>
            <a:off x="7164396" y="1919108"/>
            <a:ext cx="142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     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F2AF6C-1942-CB47-AA95-E0DB56C98000}"/>
              </a:ext>
            </a:extLst>
          </p:cNvPr>
          <p:cNvSpPr txBox="1"/>
          <p:nvPr/>
        </p:nvSpPr>
        <p:spPr>
          <a:xfrm>
            <a:off x="7198854" y="2391129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5D1279-AD51-3A4E-97FA-4F3600F86B71}"/>
              </a:ext>
            </a:extLst>
          </p:cNvPr>
          <p:cNvSpPr txBox="1"/>
          <p:nvPr/>
        </p:nvSpPr>
        <p:spPr>
          <a:xfrm>
            <a:off x="7230475" y="248608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63CE226-5FDD-014A-8A41-25401330BC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56"/>
    </mc:Choice>
    <mc:Fallback>
      <p:transition spd="slow" advTm="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want to go in the ship.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3B6E64-B0FC-C342-8F71-D8687804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1" y="1569660"/>
            <a:ext cx="7496629" cy="5297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5C2F3-B2D9-5843-9D32-B6791110C9AC}"/>
              </a:ext>
            </a:extLst>
          </p:cNvPr>
          <p:cNvSpPr/>
          <p:nvPr/>
        </p:nvSpPr>
        <p:spPr>
          <a:xfrm>
            <a:off x="2703287" y="4876799"/>
            <a:ext cx="2148115" cy="1981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4F1CD5-AB1F-A042-BB6A-8BFA050C3190}"/>
              </a:ext>
            </a:extLst>
          </p:cNvPr>
          <p:cNvCxnSpPr>
            <a:cxnSpLocks/>
          </p:cNvCxnSpPr>
          <p:nvPr/>
        </p:nvCxnSpPr>
        <p:spPr>
          <a:xfrm flipH="1">
            <a:off x="4953000" y="4218472"/>
            <a:ext cx="3748317" cy="16489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36A7959-6B31-FF48-92E6-4850399EE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1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3"/>
    </mc:Choice>
    <mc:Fallback>
      <p:transition spd="slow" advTm="5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My instructions map for a Fairyland adventure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BC2FD97-1ED7-1E49-8B59-78804EFB7B0D}"/>
              </a:ext>
            </a:extLst>
          </p:cNvPr>
          <p:cNvCxnSpPr>
            <a:cxnSpLocks/>
          </p:cNvCxnSpPr>
          <p:nvPr/>
        </p:nvCxnSpPr>
        <p:spPr>
          <a:xfrm>
            <a:off x="1311886" y="754743"/>
            <a:ext cx="7338628" cy="5887357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4DBAE7-0DB8-0C41-A915-FE4B218E2EE4}"/>
              </a:ext>
            </a:extLst>
          </p:cNvPr>
          <p:cNvSpPr/>
          <p:nvPr/>
        </p:nvSpPr>
        <p:spPr>
          <a:xfrm>
            <a:off x="312056" y="1104041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7ECF7-1B40-D149-B0A9-FD853C68B5EC}"/>
              </a:ext>
            </a:extLst>
          </p:cNvPr>
          <p:cNvSpPr/>
          <p:nvPr/>
        </p:nvSpPr>
        <p:spPr>
          <a:xfrm>
            <a:off x="2766442" y="4010796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37E79E-9DBD-7346-A7A9-222AAAEE9396}"/>
              </a:ext>
            </a:extLst>
          </p:cNvPr>
          <p:cNvSpPr/>
          <p:nvPr/>
        </p:nvSpPr>
        <p:spPr>
          <a:xfrm>
            <a:off x="7243613" y="4333469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203F2-F7D3-C643-B2C2-760D4B8FD98F}"/>
              </a:ext>
            </a:extLst>
          </p:cNvPr>
          <p:cNvSpPr/>
          <p:nvPr/>
        </p:nvSpPr>
        <p:spPr>
          <a:xfrm>
            <a:off x="5082311" y="1695667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69E6CF-D9E9-C94E-8DC8-02F764B4F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75" t="80407" r="42111" b="1043"/>
          <a:stretch/>
        </p:blipFill>
        <p:spPr bwMode="auto">
          <a:xfrm>
            <a:off x="2902127" y="4454800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72423-3B2B-744C-8F9F-D21CF0FD4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1" t="75561" r="62175" b="5889"/>
          <a:stretch/>
        </p:blipFill>
        <p:spPr bwMode="auto">
          <a:xfrm>
            <a:off x="439571" y="1149332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F5122-D9C0-2944-97A1-CFF5FDE4A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7" t="7357" r="74922" b="74485"/>
          <a:stretch/>
        </p:blipFill>
        <p:spPr bwMode="auto">
          <a:xfrm>
            <a:off x="5133983" y="2552361"/>
            <a:ext cx="1328307" cy="111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84398-759B-F848-89C3-0535E8F81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8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8167" y="1710764"/>
            <a:ext cx="1124346" cy="13120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EA2767-C4FC-CA4C-87AA-B25D2A5CB0AD}"/>
              </a:ext>
            </a:extLst>
          </p:cNvPr>
          <p:cNvSpPr txBox="1"/>
          <p:nvPr/>
        </p:nvSpPr>
        <p:spPr>
          <a:xfrm>
            <a:off x="2268943" y="2357617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C120FA-4F09-3D4A-99B8-3F858F316304}"/>
              </a:ext>
            </a:extLst>
          </p:cNvPr>
          <p:cNvSpPr txBox="1"/>
          <p:nvPr/>
        </p:nvSpPr>
        <p:spPr>
          <a:xfrm>
            <a:off x="2431190" y="243806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03E11-84DF-954C-AD94-390D44AEA6C4}"/>
              </a:ext>
            </a:extLst>
          </p:cNvPr>
          <p:cNvSpPr txBox="1"/>
          <p:nvPr/>
        </p:nvSpPr>
        <p:spPr>
          <a:xfrm>
            <a:off x="7132774" y="1838663"/>
            <a:ext cx="174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FE3FE-D42D-1F44-BE2F-D93C4149E5A5}"/>
              </a:ext>
            </a:extLst>
          </p:cNvPr>
          <p:cNvSpPr txBox="1"/>
          <p:nvPr/>
        </p:nvSpPr>
        <p:spPr>
          <a:xfrm>
            <a:off x="7164396" y="1919108"/>
            <a:ext cx="142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    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7AF66-0BC2-4949-ABF0-C52B593C46E2}"/>
              </a:ext>
            </a:extLst>
          </p:cNvPr>
          <p:cNvSpPr txBox="1"/>
          <p:nvPr/>
        </p:nvSpPr>
        <p:spPr>
          <a:xfrm>
            <a:off x="7198854" y="2391129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D9329-8E25-BB4C-8192-E7D8F9E348B2}"/>
              </a:ext>
            </a:extLst>
          </p:cNvPr>
          <p:cNvSpPr txBox="1"/>
          <p:nvPr/>
        </p:nvSpPr>
        <p:spPr>
          <a:xfrm>
            <a:off x="7230475" y="248608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9AF4D-74BC-C741-A412-216049E897F0}"/>
              </a:ext>
            </a:extLst>
          </p:cNvPr>
          <p:cNvSpPr txBox="1"/>
          <p:nvPr/>
        </p:nvSpPr>
        <p:spPr>
          <a:xfrm>
            <a:off x="3015086" y="595192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EFDCA-B5BA-A64E-9298-89DD8CC863AF}"/>
              </a:ext>
            </a:extLst>
          </p:cNvPr>
          <p:cNvSpPr txBox="1"/>
          <p:nvPr/>
        </p:nvSpPr>
        <p:spPr>
          <a:xfrm>
            <a:off x="3560162" y="602720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3B3F0B-DD79-C948-8A41-9B691128BA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8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97"/>
    </mc:Choice>
    <mc:Fallback>
      <p:transition spd="slow" advTm="11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want to go home.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3B6E64-B0FC-C342-8F71-D8687804F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1" y="1569660"/>
            <a:ext cx="7496629" cy="5297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4F1CD5-AB1F-A042-BB6A-8BFA050C3190}"/>
              </a:ext>
            </a:extLst>
          </p:cNvPr>
          <p:cNvCxnSpPr>
            <a:cxnSpLocks/>
          </p:cNvCxnSpPr>
          <p:nvPr/>
        </p:nvCxnSpPr>
        <p:spPr>
          <a:xfrm>
            <a:off x="8650514" y="3715657"/>
            <a:ext cx="290286" cy="12482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1D39A5-972F-E041-B6F2-C38EA9220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75600" y="5164074"/>
            <a:ext cx="1930400" cy="1693926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0E189D2-F9F0-664B-836C-5B75D5B8E0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9"/>
    </mc:Choice>
    <mc:Fallback>
      <p:transition spd="slow" advTm="3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My instructions map for a Fairyland adventure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4BC2FD97-1ED7-1E49-8B59-78804EFB7B0D}"/>
              </a:ext>
            </a:extLst>
          </p:cNvPr>
          <p:cNvCxnSpPr>
            <a:cxnSpLocks/>
          </p:cNvCxnSpPr>
          <p:nvPr/>
        </p:nvCxnSpPr>
        <p:spPr>
          <a:xfrm>
            <a:off x="1311886" y="754743"/>
            <a:ext cx="7338628" cy="5887357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4DBAE7-0DB8-0C41-A915-FE4B218E2EE4}"/>
              </a:ext>
            </a:extLst>
          </p:cNvPr>
          <p:cNvSpPr/>
          <p:nvPr/>
        </p:nvSpPr>
        <p:spPr>
          <a:xfrm>
            <a:off x="312056" y="1104041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C7ECF7-1B40-D149-B0A9-FD853C68B5EC}"/>
              </a:ext>
            </a:extLst>
          </p:cNvPr>
          <p:cNvSpPr/>
          <p:nvPr/>
        </p:nvSpPr>
        <p:spPr>
          <a:xfrm>
            <a:off x="2766442" y="4010796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37E79E-9DBD-7346-A7A9-222AAAEE9396}"/>
              </a:ext>
            </a:extLst>
          </p:cNvPr>
          <p:cNvSpPr/>
          <p:nvPr/>
        </p:nvSpPr>
        <p:spPr>
          <a:xfrm>
            <a:off x="7243613" y="4333469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203F2-F7D3-C643-B2C2-760D4B8FD98F}"/>
              </a:ext>
            </a:extLst>
          </p:cNvPr>
          <p:cNvSpPr/>
          <p:nvPr/>
        </p:nvSpPr>
        <p:spPr>
          <a:xfrm>
            <a:off x="5082311" y="1695667"/>
            <a:ext cx="2016000" cy="2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69E6CF-D9E9-C94E-8DC8-02F764B4F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75" t="80407" r="42111" b="1043"/>
          <a:stretch/>
        </p:blipFill>
        <p:spPr bwMode="auto">
          <a:xfrm>
            <a:off x="2902127" y="4454800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72423-3B2B-744C-8F9F-D21CF0FD4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1" t="75561" r="62175" b="5889"/>
          <a:stretch/>
        </p:blipFill>
        <p:spPr bwMode="auto">
          <a:xfrm>
            <a:off x="439571" y="1149332"/>
            <a:ext cx="1744629" cy="155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F5122-D9C0-2944-97A1-CFF5FDE4A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57" t="7357" r="74922" b="74485"/>
          <a:stretch/>
        </p:blipFill>
        <p:spPr bwMode="auto">
          <a:xfrm>
            <a:off x="5133983" y="2552361"/>
            <a:ext cx="1328307" cy="1119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84398-759B-F848-89C3-0535E8F810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8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8167" y="1710764"/>
            <a:ext cx="1124346" cy="13120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EA2767-C4FC-CA4C-87AA-B25D2A5CB0AD}"/>
              </a:ext>
            </a:extLst>
          </p:cNvPr>
          <p:cNvSpPr txBox="1"/>
          <p:nvPr/>
        </p:nvSpPr>
        <p:spPr>
          <a:xfrm>
            <a:off x="2268943" y="2357617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C120FA-4F09-3D4A-99B8-3F858F316304}"/>
              </a:ext>
            </a:extLst>
          </p:cNvPr>
          <p:cNvSpPr txBox="1"/>
          <p:nvPr/>
        </p:nvSpPr>
        <p:spPr>
          <a:xfrm>
            <a:off x="2431190" y="243806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03E11-84DF-954C-AD94-390D44AEA6C4}"/>
              </a:ext>
            </a:extLst>
          </p:cNvPr>
          <p:cNvSpPr txBox="1"/>
          <p:nvPr/>
        </p:nvSpPr>
        <p:spPr>
          <a:xfrm>
            <a:off x="7132774" y="1838663"/>
            <a:ext cx="174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FE3FE-D42D-1F44-BE2F-D93C4149E5A5}"/>
              </a:ext>
            </a:extLst>
          </p:cNvPr>
          <p:cNvSpPr txBox="1"/>
          <p:nvPr/>
        </p:nvSpPr>
        <p:spPr>
          <a:xfrm>
            <a:off x="7164396" y="1919108"/>
            <a:ext cx="142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     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7AF66-0BC2-4949-ABF0-C52B593C46E2}"/>
              </a:ext>
            </a:extLst>
          </p:cNvPr>
          <p:cNvSpPr txBox="1"/>
          <p:nvPr/>
        </p:nvSpPr>
        <p:spPr>
          <a:xfrm>
            <a:off x="7198854" y="2391129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D9329-8E25-BB4C-8192-E7D8F9E348B2}"/>
              </a:ext>
            </a:extLst>
          </p:cNvPr>
          <p:cNvSpPr txBox="1"/>
          <p:nvPr/>
        </p:nvSpPr>
        <p:spPr>
          <a:xfrm>
            <a:off x="7230475" y="248608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9AF4D-74BC-C741-A412-216049E897F0}"/>
              </a:ext>
            </a:extLst>
          </p:cNvPr>
          <p:cNvSpPr txBox="1"/>
          <p:nvPr/>
        </p:nvSpPr>
        <p:spPr>
          <a:xfrm>
            <a:off x="3015086" y="5951922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EEFDCA-B5BA-A64E-9298-89DD8CC863AF}"/>
              </a:ext>
            </a:extLst>
          </p:cNvPr>
          <p:cNvSpPr txBox="1"/>
          <p:nvPr/>
        </p:nvSpPr>
        <p:spPr>
          <a:xfrm>
            <a:off x="3560162" y="6027208"/>
            <a:ext cx="115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754DDC-69F6-9C4F-9CF6-A1BBC497F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289433" y="4541774"/>
            <a:ext cx="1930400" cy="169392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7EE90E4-54D9-194B-A06C-9AF7479D6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1"/>
    </mc:Choice>
    <mc:Fallback>
      <p:transition spd="slow" advTm="12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4119</TotalTime>
  <Words>151</Words>
  <Application>Microsoft Macintosh PowerPoint</Application>
  <PresentationFormat>A4 Paper (210x297 mm)</PresentationFormat>
  <Paragraphs>37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Microsoft Office User</cp:lastModifiedBy>
  <cp:revision>94</cp:revision>
  <cp:lastPrinted>2019-10-02T15:50:32Z</cp:lastPrinted>
  <dcterms:created xsi:type="dcterms:W3CDTF">2018-03-10T18:23:35Z</dcterms:created>
  <dcterms:modified xsi:type="dcterms:W3CDTF">2021-02-25T15:26:38Z</dcterms:modified>
</cp:coreProperties>
</file>