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67" r:id="rId3"/>
    <p:sldId id="268" r:id="rId4"/>
    <p:sldId id="269" r:id="rId5"/>
    <p:sldId id="270" r:id="rId6"/>
    <p:sldId id="265" r:id="rId7"/>
    <p:sldId id="271" r:id="rId8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07265-7709-479C-809B-D9436EFD9600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14E70-E42D-4FC5-B686-5CCEF55FE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656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229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50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37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9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19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71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97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13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19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93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22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17635-8C13-4E51-88F9-C38FF454182C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3A451-90E2-4539-BE21-E46A3D23E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8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-  To understand and apply the active and passive voice. </a:t>
            </a:r>
          </a:p>
        </p:txBody>
      </p:sp>
    </p:spTree>
    <p:extLst>
      <p:ext uri="{BB962C8B-B14F-4D97-AF65-F5344CB8AC3E}">
        <p14:creationId xmlns:p14="http://schemas.microsoft.com/office/powerpoint/2010/main" val="51482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Active and passive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3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Can anyone explain what the active and passive voice is using the two sentences below?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worm crawled through the apple.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apple was crawled through by the worm. 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902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35" y="1"/>
            <a:ext cx="11595652" cy="1690688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Complete the tables with the active and passive voice.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Active voice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Passive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10" y="1808693"/>
            <a:ext cx="10965355" cy="403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367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5D73522-22B8-4DD0-A0EE-60020C769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Active voice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Passive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34" y="1842557"/>
            <a:ext cx="11021973" cy="413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28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Complete a very simple action (such as lifting up a pencil). Write down what you have done as an active sentence. Underneath, change the sentence to the passive voice. Do at least 5.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Mrs Lincoln – Johnson lifted up the pencil.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pencil was lifted up by Mrs Lincoln - Johnson. </a:t>
            </a:r>
          </a:p>
        </p:txBody>
      </p:sp>
    </p:spTree>
    <p:extLst>
      <p:ext uri="{BB962C8B-B14F-4D97-AF65-F5344CB8AC3E}">
        <p14:creationId xmlns:p14="http://schemas.microsoft.com/office/powerpoint/2010/main" val="1513215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Test style question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" r="-881"/>
          <a:stretch/>
        </p:blipFill>
        <p:spPr>
          <a:xfrm>
            <a:off x="838199" y="1628574"/>
            <a:ext cx="10649755" cy="4991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84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Test style question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4"/>
            <a:ext cx="10603876" cy="236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38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142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Learning intention -  To understand and apply the active and passive voice. </vt:lpstr>
      <vt:lpstr>Active and passive voice</vt:lpstr>
      <vt:lpstr>Complete the tables with the active and passive voice. Active voice    Passive voice</vt:lpstr>
      <vt:lpstr>Active voice    Passive voice</vt:lpstr>
      <vt:lpstr>Task</vt:lpstr>
      <vt:lpstr>Test style question </vt:lpstr>
      <vt:lpstr>Test style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L.O. To understand and apply modal verbs.</dc:title>
  <dc:creator>Olivia Beale</dc:creator>
  <cp:lastModifiedBy>Hall, Linda</cp:lastModifiedBy>
  <cp:revision>17</cp:revision>
  <cp:lastPrinted>2021-03-04T12:05:46Z</cp:lastPrinted>
  <dcterms:created xsi:type="dcterms:W3CDTF">2015-12-27T17:56:52Z</dcterms:created>
  <dcterms:modified xsi:type="dcterms:W3CDTF">2021-03-04T12:05:48Z</dcterms:modified>
</cp:coreProperties>
</file>