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59" r:id="rId15"/>
    <p:sldId id="27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5D897-C249-44A3-8A21-7D028F2B19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99BB6B-6EAD-4A07-A87B-2E95D613A3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48BC9-D2D7-4E55-BD0D-1B25BCC9A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C078E-F71E-4F79-955E-629C18024C07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727A9C-4DF4-42E5-9473-AC9BA26BD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2D68B5-51A2-4C81-9830-909EFD7E5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50093-F493-4A9D-873D-FFC786BBD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33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CB3BC-58BD-4097-AA6F-A85A23F55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704100-05C1-42CA-BAA7-25B49DFF99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018B43-6714-4D5A-B8C8-80DE4722C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C078E-F71E-4F79-955E-629C18024C07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72F0B5-74CA-4A63-BA14-C40D4987C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166EC-8614-48BE-8DFF-BBD681CE2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50093-F493-4A9D-873D-FFC786BBD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140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D3E9F8-97E4-4AF2-B4E3-38B7A22F49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21F9DE-B2AD-4064-982E-B04F13C8C3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7A494A-645E-4819-BC96-914672F58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C078E-F71E-4F79-955E-629C18024C07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6775AC-28E9-4131-8032-8577959CB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2B27A0-A377-438F-855D-5BB87FD75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50093-F493-4A9D-873D-FFC786BBD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592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77117-EBFE-4244-891A-E718CDCEE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B8937-603C-4781-9475-917269DAE6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D4176A-D067-484D-861B-1CBE268C8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C078E-F71E-4F79-955E-629C18024C07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AD55C5-5AA8-40AB-93AD-AE5DAE7B3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1F570E-18B9-4D2D-AE7F-E047D65C2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50093-F493-4A9D-873D-FFC786BBD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3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B7BC4-1670-414A-9476-FE5B6CC83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EDDD23-F5DE-4CEE-8157-EB9FC390B8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970B6C-C03D-49C6-8696-FB7066575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C078E-F71E-4F79-955E-629C18024C07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B3A55-45B2-433E-9604-48BEB85C3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A0404-AD5E-4446-B9C0-CB48B9E60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50093-F493-4A9D-873D-FFC786BBD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87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3FA36-4EE4-40C7-9453-4786A105A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5D9A3-22A5-4344-AF9D-F26410F3AE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6B1FE5-301E-402A-B0A5-5C447FBF31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02716E-D292-42A4-8658-3D0906592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C078E-F71E-4F79-955E-629C18024C07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BDDD3C-E871-415B-99A7-16FFB18C1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A9F7C3-856E-4359-B629-A4B7C8EB9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50093-F493-4A9D-873D-FFC786BBD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515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C0946-C890-41C8-B269-7B2BBF3FC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BC22AE-477D-49E8-AE0C-3812C00A6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CDAB1C-4D85-4A32-B65B-EE13DE7CB3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0FF93D-A625-4DD1-BE53-001D14FAC0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76B6AA-B9E3-40A5-B88A-D695FFF9FF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393F9E-2A38-49F4-AF84-5614E2FCB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C078E-F71E-4F79-955E-629C18024C07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643F5D-65DB-462D-BEF4-C72E2B9B8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842B8A-A839-4AB5-A173-C5758C1C6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50093-F493-4A9D-873D-FFC786BBD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115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50CD0-FCFA-4FF6-88FC-0261E09B8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B34779-DF4D-4400-9025-5CFA9F08E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C078E-F71E-4F79-955E-629C18024C07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3B4736-5AB9-4CDB-B342-61D3ABCEB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B34CDC-7909-4031-B4D1-A0A7A1502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50093-F493-4A9D-873D-FFC786BBD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8352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AD1A19-166B-4B3C-B1B3-C4C0C61AA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C078E-F71E-4F79-955E-629C18024C07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9FFC89-49F0-4B83-8AE5-434101C16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26D2CE-DE31-425B-A231-9100B90EC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50093-F493-4A9D-873D-FFC786BBD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911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53141-4BFC-487C-8A5E-3066A1D81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273C1-7C25-469E-85D0-FDD2B42E0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61FBFE-9A51-4B80-AC95-9D3765113D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348C47-9109-4F99-8559-DF4B69BCB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C078E-F71E-4F79-955E-629C18024C07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23F2AA-A0DC-48B4-BCCB-A989DFEAD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3686C4-B535-420C-99CA-E0CFAE496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50093-F493-4A9D-873D-FFC786BBD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891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9DE8C-360F-4833-9BAD-A898C5B81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233762-C6FB-4F74-B233-1BF65E1A35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ACC7A5-9999-4247-A446-52210BA2CB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64A47E-099F-4C46-AA60-56FFF99CE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C078E-F71E-4F79-955E-629C18024C07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E9D25E-1042-434E-A918-FBC51C7FA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3E063C-380D-4AD0-A712-6FEC9B49B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50093-F493-4A9D-873D-FFC786BBD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608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8A017D-1A5B-4681-8825-4B73151F1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BB9EFD-36DD-4A70-93BB-C0BF74ED7F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0B9C2-D6E7-404E-BE08-48F6FBF58C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C078E-F71E-4F79-955E-629C18024C07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6D1D6A-534E-483B-B18C-D17994DF45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11D285-B961-48BE-B7AF-B4800A5EBE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50093-F493-4A9D-873D-FFC786BBD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33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22275-1809-41FC-8F95-7D9C321D37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u="sng" dirty="0"/>
              <a:t>Using a timeline to sequence historical events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35C173-CF82-4FB6-A937-BB31D48381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The Vikings</a:t>
            </a:r>
          </a:p>
        </p:txBody>
      </p:sp>
    </p:spTree>
    <p:extLst>
      <p:ext uri="{BB962C8B-B14F-4D97-AF65-F5344CB8AC3E}">
        <p14:creationId xmlns:p14="http://schemas.microsoft.com/office/powerpoint/2010/main" val="749853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FF77B-6F14-4B1F-A679-B0819FAA0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954 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2A207-9C0C-43D5-8233-FF412FF43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last Viking of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Jorvik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(York), Eric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Bloodaxe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is forced out of York.</a:t>
            </a:r>
          </a:p>
        </p:txBody>
      </p:sp>
      <p:pic>
        <p:nvPicPr>
          <p:cNvPr id="9218" name="Picture 2" descr="Top 10 Toughest Viking Warriors - Toptenz.net">
            <a:extLst>
              <a:ext uri="{FF2B5EF4-FFF2-40B4-BE49-F238E27FC236}">
                <a16:creationId xmlns:a16="http://schemas.microsoft.com/office/drawing/2014/main" id="{DEF9BD1D-50F4-4FB8-871F-C4B53B1B20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7650" y="1825625"/>
            <a:ext cx="348615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8637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E8764-263C-4D60-B048-7CBBE7192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1013 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44EC2-7DA8-430E-86E9-60BE47F96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King Sven of Denmark and his son Cnut sailed up to the rivers Humber and Trent to claim the throne in Danelaw and the Saxon King (Ethelred)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fleeed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abroad. 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 year later, Cnut became 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King of the Danes and the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King of England.</a:t>
            </a:r>
          </a:p>
        </p:txBody>
      </p:sp>
      <p:pic>
        <p:nvPicPr>
          <p:cNvPr id="11266" name="Picture 2" descr="History KS2 / KS3: Viking ships - BBC Teach">
            <a:extLst>
              <a:ext uri="{FF2B5EF4-FFF2-40B4-BE49-F238E27FC236}">
                <a16:creationId xmlns:a16="http://schemas.microsoft.com/office/drawing/2014/main" id="{351679CB-EB3D-4068-B97D-8D50C55ED6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8588" y="2659356"/>
            <a:ext cx="6493412" cy="3652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0891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38E6C-6603-4042-AE4A-2C3CCF21A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+mn-lt"/>
                <a:cs typeface="Arial" panose="020B0604020202020204" pitchFamily="34" charset="0"/>
              </a:rPr>
              <a:t>1042 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2F53E-A1E4-4546-B714-5A0A24052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Edward II is invited to return from Normandy to become King of England. Edward II was better known as ‘Edward the Confessor’ due to his extreme piety. </a:t>
            </a:r>
          </a:p>
        </p:txBody>
      </p:sp>
      <p:pic>
        <p:nvPicPr>
          <p:cNvPr id="12290" name="Picture 2" descr="Edward the Confessor - History Learning Site">
            <a:extLst>
              <a:ext uri="{FF2B5EF4-FFF2-40B4-BE49-F238E27FC236}">
                <a16:creationId xmlns:a16="http://schemas.microsoft.com/office/drawing/2014/main" id="{4F895296-A931-4442-A654-9C5790FA9F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756276"/>
            <a:ext cx="2970819" cy="3895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6250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06D01-B683-4C75-9CD7-24EF17BD3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1066 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33AC3-0DF4-4C17-84F4-F313F0657E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last Anglo-Saxon king, King Harold, is defeated by William the Conqueror at the battle of Hastings and Norman Britain begins.</a:t>
            </a:r>
          </a:p>
        </p:txBody>
      </p:sp>
      <p:pic>
        <p:nvPicPr>
          <p:cNvPr id="13314" name="Picture 2" descr="30 Facts About The Battle of Hastings For Kids | The Fact Site">
            <a:extLst>
              <a:ext uri="{FF2B5EF4-FFF2-40B4-BE49-F238E27FC236}">
                <a16:creationId xmlns:a16="http://schemas.microsoft.com/office/drawing/2014/main" id="{2D7C5ECF-F5AC-4805-9939-327B11E3FD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2882900"/>
            <a:ext cx="69342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18425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E3D80-00B4-4C23-A591-221755625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Why did the Vikings travel to Britain</a:t>
            </a:r>
            <a:r>
              <a:rPr lang="en-GB" dirty="0"/>
              <a:t>?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Vikings travelled thousands of miles across the sea from their homeland of Scandinavia where they were farmers, fishermen, seafarers and traders.</a:t>
            </a:r>
          </a:p>
          <a:p>
            <a:pPr marL="0" indent="0">
              <a:buNone/>
            </a:pP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Better land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Most Vikings were simply searching for better land for their farms. Their land was not very good for growing crops or raising animals: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Norway was very hilly,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Sweden was covered in forests, 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Denmark had a lot of sandy soil.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More Land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Some historians believe the Vikings left their homes because of over crowding. There was not enough good land for everyone to share. 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 a Viking family only the eldest son inherited the family farm so younger brothers had to make their living elsewhere. 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Treasures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Vikings searched for treasures to make them rich. Britain was particularly a good place to raid, as there was much to steal.  The Vikings were attracted by the wealth of the Monasteries and the easy treasure to be found within</a:t>
            </a:r>
          </a:p>
        </p:txBody>
      </p:sp>
    </p:spTree>
    <p:extLst>
      <p:ext uri="{BB962C8B-B14F-4D97-AF65-F5344CB8AC3E}">
        <p14:creationId xmlns:p14="http://schemas.microsoft.com/office/powerpoint/2010/main" val="2587999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07AC9-BDE6-4434-9BE7-2F2874F5D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56025-3E5F-4618-B38F-14219C9C6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Use what you have learned in the PowerPoint to create a timeline of the Vikings invasion. Use the information to write each event in your own words. </a:t>
            </a:r>
          </a:p>
        </p:txBody>
      </p:sp>
    </p:spTree>
    <p:extLst>
      <p:ext uri="{BB962C8B-B14F-4D97-AF65-F5344CB8AC3E}">
        <p14:creationId xmlns:p14="http://schemas.microsoft.com/office/powerpoint/2010/main" val="4038506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9A500-37EB-4379-805E-263D063E1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Key Vocabulary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DB180-5685-4A76-9D8F-AFF35190A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295" y="1179442"/>
            <a:ext cx="11542643" cy="551290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Treaty - A treaty is an agreement that brings two or more countries together.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Invade - T</a:t>
            </a:r>
            <a:r>
              <a:rPr lang="en-GB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enter as an enemy, by force, in order to take over.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Danelaw - </a:t>
            </a:r>
            <a:r>
              <a:rPr lang="en-GB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 Danelaw was the part of England in the Viking times.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Establish – To start or make something that did not exist before.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Flee – To run away.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Abroad  - To travel to a country over seas.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Piety – An act of being religious and having goodness.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Conqueror – Someone who takes over somewhere.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Monastery – A </a:t>
            </a:r>
            <a:r>
              <a:rPr lang="en-GB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building or buildings occupied by a community of monks living under religious vows.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Seafarers - A</a:t>
            </a:r>
            <a:r>
              <a:rPr lang="en-GB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person who regularly travels by sea; a sailor.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Inherited – Receiving something passed on from parent to child.</a:t>
            </a:r>
          </a:p>
        </p:txBody>
      </p:sp>
    </p:spTree>
    <p:extLst>
      <p:ext uri="{BB962C8B-B14F-4D97-AF65-F5344CB8AC3E}">
        <p14:creationId xmlns:p14="http://schemas.microsoft.com/office/powerpoint/2010/main" val="85463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9AC8E-1FAD-4FE4-86F0-62C5A194B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4070"/>
            <a:ext cx="10515600" cy="5673380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GB" sz="3500" b="1" u="sng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Vikings in Britain</a:t>
            </a:r>
          </a:p>
          <a:p>
            <a:pPr marL="0" indent="0" algn="l">
              <a:buNone/>
            </a:pPr>
            <a:endParaRPr lang="en-GB" b="1" dirty="0">
              <a:effectLst/>
              <a:latin typeface="Verdana" panose="020B0604030504040204" pitchFamily="34" charset="0"/>
            </a:endParaRPr>
          </a:p>
          <a:p>
            <a:pPr marL="0" indent="0" algn="l">
              <a:buNone/>
            </a:pPr>
            <a:r>
              <a:rPr lang="en-GB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Viking Age in Britain began about 1,200 years ago in the 9th Century AD and lasted for just over 200 years.</a:t>
            </a:r>
          </a:p>
          <a:p>
            <a:pPr marL="0" indent="0" algn="l">
              <a:buNone/>
            </a:pPr>
            <a:r>
              <a:rPr lang="en-GB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About the year 800, bands of fierce raiders began to attack our coasts. They were the Vikings (also called the Danes).</a:t>
            </a:r>
          </a:p>
          <a:p>
            <a:pPr marL="0" indent="0" algn="l">
              <a:buNone/>
            </a:pPr>
            <a:r>
              <a:rPr lang="en-GB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Vikings came across the North Sea, just as the Anglo-Saxons had done 400 years earlier. In time, like the </a:t>
            </a:r>
            <a:r>
              <a:rPr lang="en-GB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Anglo-Saxons</a:t>
            </a:r>
            <a:r>
              <a:rPr lang="en-GB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the Vikings made their home here. They drove the Saxons out of part of the country and took it for themselves.</a:t>
            </a:r>
          </a:p>
          <a:p>
            <a:pPr marL="0" indent="0" algn="l">
              <a:buNone/>
            </a:pPr>
            <a:r>
              <a:rPr lang="en-GB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King Alfred, Saxon king of Wessex, fought them in a great battle, but he could not drive them right away and had to let them have part of the country, called Danelaw.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9812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99D81-B076-4190-91C6-0B9CC4BFA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793 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7A294F-54D8-448D-A293-5DE000FCF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Vikings attack from Norway. They attack the Monastery of Lindisfarne in Northumbria. The following year they attack northern Britain, what we now call Scotland.</a:t>
            </a:r>
          </a:p>
        </p:txBody>
      </p:sp>
      <p:pic>
        <p:nvPicPr>
          <p:cNvPr id="5" name="Picture 2" descr="Lindisfarne">
            <a:extLst>
              <a:ext uri="{FF2B5EF4-FFF2-40B4-BE49-F238E27FC236}">
                <a16:creationId xmlns:a16="http://schemas.microsoft.com/office/drawing/2014/main" id="{34CAF3CE-97C7-49E3-B10A-EC684D8F72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012" y="3189912"/>
            <a:ext cx="4184107" cy="3121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2926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1815F-F4A2-4E40-87E9-34833668F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866 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B3FAD-1F7B-415D-AD7C-65CB2E4DE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Vikings capture the city of York.</a:t>
            </a:r>
          </a:p>
        </p:txBody>
      </p:sp>
      <p:pic>
        <p:nvPicPr>
          <p:cNvPr id="4098" name="Picture 2" descr="What was Jorvik? Jorvik was the northern Viking capital of England during  the Dark Ages. Modern York stands on the same spot.">
            <a:extLst>
              <a:ext uri="{FF2B5EF4-FFF2-40B4-BE49-F238E27FC236}">
                <a16:creationId xmlns:a16="http://schemas.microsoft.com/office/drawing/2014/main" id="{BF7B36C6-3FBC-4025-B5EA-CBF2D2FD52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863" y="2657475"/>
            <a:ext cx="6430079" cy="3349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5396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D9CC0-0500-4A0D-B268-124A4C79F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871 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DA079-21A1-481D-B3D9-6009D4B8C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Alfred the Great becomes King of Wessex. He drives the invading Vikings from the South but they stay in the north and east.</a:t>
            </a:r>
          </a:p>
        </p:txBody>
      </p:sp>
      <p:pic>
        <p:nvPicPr>
          <p:cNvPr id="6146" name="Picture 2" descr="Alfred | Biography, Reign, &amp; Facts | Britannica">
            <a:extLst>
              <a:ext uri="{FF2B5EF4-FFF2-40B4-BE49-F238E27FC236}">
                <a16:creationId xmlns:a16="http://schemas.microsoft.com/office/drawing/2014/main" id="{1DF43F51-6826-4B4A-92C3-C0CF1CBBAD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4050" y="2700997"/>
            <a:ext cx="3006441" cy="391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2717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85187-33A6-4ECD-9085-AA8D15CCB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878 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EFD62-A1AC-47C7-B1A5-349268C5BA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Vikings had settled permanently in England, overran Wessex and forced King Alfred into hiding.</a:t>
            </a:r>
          </a:p>
        </p:txBody>
      </p:sp>
      <p:pic>
        <p:nvPicPr>
          <p:cNvPr id="7170" name="Picture 2" descr="When did Wessex become England? - Quora">
            <a:extLst>
              <a:ext uri="{FF2B5EF4-FFF2-40B4-BE49-F238E27FC236}">
                <a16:creationId xmlns:a16="http://schemas.microsoft.com/office/drawing/2014/main" id="{3BB5FFAF-CA18-42A5-9F36-20DB3058A1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5480" y="2460971"/>
            <a:ext cx="3238500" cy="3552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4552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5AE50-E353-42CF-BB47-14F07CC2A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886 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2B3EBB-084D-4F35-A287-F06E7B6629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King Alfred agrees to a treaty with the Vikings. Alfred keeps the west and the Vikings are given the east which is later known as ‘Danelaw’.</a:t>
            </a:r>
          </a:p>
        </p:txBody>
      </p:sp>
      <p:pic>
        <p:nvPicPr>
          <p:cNvPr id="8194" name="Picture 2" descr="The lessons of the Versailles Treaty - Washington Times">
            <a:extLst>
              <a:ext uri="{FF2B5EF4-FFF2-40B4-BE49-F238E27FC236}">
                <a16:creationId xmlns:a16="http://schemas.microsoft.com/office/drawing/2014/main" id="{901694A7-5A50-46B5-9BB3-7AC4C82A8E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1067" y="3219524"/>
            <a:ext cx="4743965" cy="2759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2692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0F203-FDBD-4390-9B87-D2164A919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900 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AF24F-42A2-426D-997B-9864CB99AB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Vikings begin their rule over Scotland.</a:t>
            </a:r>
          </a:p>
        </p:txBody>
      </p:sp>
      <p:pic>
        <p:nvPicPr>
          <p:cNvPr id="4" name="Picture 2" descr="Scotland | History, Capital, Map, Flag, Population, &amp; Facts | Britannica">
            <a:extLst>
              <a:ext uri="{FF2B5EF4-FFF2-40B4-BE49-F238E27FC236}">
                <a16:creationId xmlns:a16="http://schemas.microsoft.com/office/drawing/2014/main" id="{3EC473BB-B815-476A-B98A-1B8BBAC44E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079" y="3232595"/>
            <a:ext cx="5257800" cy="2944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0847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742</Words>
  <Application>Microsoft Office PowerPoint</Application>
  <PresentationFormat>Widescreen</PresentationFormat>
  <Paragraphs>60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Verdana</vt:lpstr>
      <vt:lpstr>Office Theme</vt:lpstr>
      <vt:lpstr>Using a timeline to sequence historical events</vt:lpstr>
      <vt:lpstr>Key Vocabulary</vt:lpstr>
      <vt:lpstr>PowerPoint Presentation</vt:lpstr>
      <vt:lpstr>793 AD</vt:lpstr>
      <vt:lpstr>866 AD</vt:lpstr>
      <vt:lpstr>871 AD</vt:lpstr>
      <vt:lpstr>878 AD</vt:lpstr>
      <vt:lpstr>886 AD</vt:lpstr>
      <vt:lpstr>900 AD</vt:lpstr>
      <vt:lpstr>954 AD</vt:lpstr>
      <vt:lpstr>1013 AD</vt:lpstr>
      <vt:lpstr>1042 AD</vt:lpstr>
      <vt:lpstr>1066 AD</vt:lpstr>
      <vt:lpstr>PowerPoint Presentation</vt:lpstr>
      <vt:lpstr>Task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a timeline to sequence historical events</dc:title>
  <dc:creator>Lincoln-Johnson, Nicola</dc:creator>
  <cp:lastModifiedBy>Lincoln-Johnson, Nicola</cp:lastModifiedBy>
  <cp:revision>8</cp:revision>
  <dcterms:created xsi:type="dcterms:W3CDTF">2021-01-21T12:55:32Z</dcterms:created>
  <dcterms:modified xsi:type="dcterms:W3CDTF">2021-01-21T14:29:54Z</dcterms:modified>
</cp:coreProperties>
</file>