
<file path=[Content_Types].xml><?xml version="1.0" encoding="utf-8"?>
<Types xmlns="http://schemas.openxmlformats.org/package/2006/content-types">
  <Default Extension="tmp" ContentType="image/pn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DB0-DDE3-4957-B3B4-A8936E9676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4B7-A2BB-464C-962E-3A0231C6F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2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DB0-DDE3-4957-B3B4-A8936E9676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4B7-A2BB-464C-962E-3A0231C6F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16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DB0-DDE3-4957-B3B4-A8936E9676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4B7-A2BB-464C-962E-3A0231C6F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22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DB0-DDE3-4957-B3B4-A8936E9676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4B7-A2BB-464C-962E-3A0231C6F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2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DB0-DDE3-4957-B3B4-A8936E9676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4B7-A2BB-464C-962E-3A0231C6F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DB0-DDE3-4957-B3B4-A8936E9676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4B7-A2BB-464C-962E-3A0231C6F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6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DB0-DDE3-4957-B3B4-A8936E9676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4B7-A2BB-464C-962E-3A0231C6F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10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DB0-DDE3-4957-B3B4-A8936E9676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4B7-A2BB-464C-962E-3A0231C6F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53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DB0-DDE3-4957-B3B4-A8936E9676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4B7-A2BB-464C-962E-3A0231C6F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0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DB0-DDE3-4957-B3B4-A8936E9676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4B7-A2BB-464C-962E-3A0231C6F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DDB0-DDE3-4957-B3B4-A8936E9676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74B7-A2BB-464C-962E-3A0231C6F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49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DDB0-DDE3-4957-B3B4-A8936E9676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474B7-A2BB-464C-962E-3A0231C6F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82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1.tmp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slideLayout" Target="../slideLayouts/slideLayout1.xml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13" Type="http://schemas.microsoft.com/office/2007/relationships/media" Target="../media/media18.m4a"/><Relationship Id="rId18" Type="http://schemas.openxmlformats.org/officeDocument/2006/relationships/image" Target="../media/image3.tmp"/><Relationship Id="rId3" Type="http://schemas.microsoft.com/office/2007/relationships/media" Target="../media/media13.m4a"/><Relationship Id="rId7" Type="http://schemas.microsoft.com/office/2007/relationships/media" Target="../media/media15.m4a"/><Relationship Id="rId12" Type="http://schemas.openxmlformats.org/officeDocument/2006/relationships/audio" Target="../media/media17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6" Type="http://schemas.openxmlformats.org/officeDocument/2006/relationships/audio" Target="../media/media19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11" Type="http://schemas.microsoft.com/office/2007/relationships/media" Target="../media/media17.m4a"/><Relationship Id="rId5" Type="http://schemas.microsoft.com/office/2007/relationships/media" Target="../media/media14.m4a"/><Relationship Id="rId15" Type="http://schemas.microsoft.com/office/2007/relationships/media" Target="../media/media19.m4a"/><Relationship Id="rId10" Type="http://schemas.openxmlformats.org/officeDocument/2006/relationships/audio" Target="../media/media16.m4a"/><Relationship Id="rId19" Type="http://schemas.openxmlformats.org/officeDocument/2006/relationships/image" Target="../media/image2.png"/><Relationship Id="rId4" Type="http://schemas.openxmlformats.org/officeDocument/2006/relationships/audio" Target="../media/media13.m4a"/><Relationship Id="rId9" Type="http://schemas.microsoft.com/office/2007/relationships/media" Target="../media/media16.m4a"/><Relationship Id="rId14" Type="http://schemas.openxmlformats.org/officeDocument/2006/relationships/audio" Target="../media/media18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2.png"/><Relationship Id="rId4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7431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Practise the speed sounds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23" y="1901624"/>
            <a:ext cx="10494825" cy="135926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6492A6-3BC1-4AB6-BE18-38A3181931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576625" y="3092791"/>
            <a:ext cx="406400" cy="4064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B56F08-38C2-4A17-A11A-E26FE63B35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271782" y="3057692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BF657C-01D3-48E4-895A-FB839A3E497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492924" y="3057693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FCFEEF-A944-44F0-9A0F-C6F3F8972AE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873838" y="3057693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173827-71F1-4A92-A075-B6EB88272B9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548540" y="3057685"/>
            <a:ext cx="406400" cy="406400"/>
          </a:xfrm>
          <a:prstGeom prst="rect">
            <a:avLst/>
          </a:prstGeom>
        </p:spPr>
      </p:pic>
      <p:pic>
        <p:nvPicPr>
          <p:cNvPr id="11" name="Recorded Soun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697931" y="3057693"/>
            <a:ext cx="406395" cy="4063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Recorded Soun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137278" y="3025070"/>
            <a:ext cx="406395" cy="4063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Recorded Soun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008347" y="3057692"/>
            <a:ext cx="406395" cy="4063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Recorded Soun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562940" y="3057691"/>
            <a:ext cx="406395" cy="4063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Recorded Soun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165046" y="3057690"/>
            <a:ext cx="406395" cy="4063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882540" y="3069995"/>
            <a:ext cx="394248" cy="3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1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80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51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098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121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725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48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9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5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5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52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65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say the words?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6" y="2129246"/>
            <a:ext cx="9980440" cy="966808"/>
          </a:xfr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80655" y="2925012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065554" y="2925012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881746" y="2925012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823855" y="2925012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085976" y="2925012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96000" y="2925012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076074" y="2925012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111566" y="2925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1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words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14750"/>
          <a:stretch/>
        </p:blipFill>
        <p:spPr>
          <a:xfrm>
            <a:off x="2286000" y="2220686"/>
            <a:ext cx="2615918" cy="1415422"/>
          </a:xfr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DE8E1F-30CE-4B5A-99C6-67F56898D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14525" y="39629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0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62" y="365125"/>
            <a:ext cx="7628645" cy="5810709"/>
          </a:xfr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6618" y="3927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</Words>
  <Application>Microsoft Office PowerPoint</Application>
  <PresentationFormat>Widescreen</PresentationFormat>
  <Paragraphs>3</Paragraphs>
  <Slides>4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Practise the speed sounds</vt:lpstr>
      <vt:lpstr>Can you say the words?</vt:lpstr>
      <vt:lpstr>Red words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Practise the speed sounds</dc:title>
  <dc:creator>Cook, Sarah</dc:creator>
  <cp:lastModifiedBy>Cook, Sarah</cp:lastModifiedBy>
  <cp:revision>3</cp:revision>
  <dcterms:created xsi:type="dcterms:W3CDTF">2021-01-27T12:34:48Z</dcterms:created>
  <dcterms:modified xsi:type="dcterms:W3CDTF">2021-01-27T12:45:15Z</dcterms:modified>
</cp:coreProperties>
</file>