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83" r:id="rId3"/>
    <p:sldId id="265" r:id="rId4"/>
    <p:sldId id="259" r:id="rId5"/>
    <p:sldId id="266" r:id="rId6"/>
    <p:sldId id="261" r:id="rId7"/>
    <p:sldId id="267" r:id="rId8"/>
    <p:sldId id="268" r:id="rId9"/>
    <p:sldId id="269" r:id="rId10"/>
    <p:sldId id="284" r:id="rId11"/>
    <p:sldId id="270" r:id="rId12"/>
    <p:sldId id="273" r:id="rId13"/>
    <p:sldId id="277" r:id="rId14"/>
    <p:sldId id="276" r:id="rId15"/>
    <p:sldId id="278" r:id="rId16"/>
    <p:sldId id="279" r:id="rId17"/>
    <p:sldId id="282" r:id="rId18"/>
    <p:sldId id="280" r:id="rId19"/>
    <p:sldId id="281" r:id="rId20"/>
    <p:sldId id="286" r:id="rId21"/>
    <p:sldId id="28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934" y="8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-3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1A448-A29F-4673-81C3-0ADEFA6732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E21CB1-9851-44AB-AE78-FA64AC4E1A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C2DA31-09C1-492B-8153-5B1A2D702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4CBF0-B02E-405C-922B-13EEBDD5DE39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25D869-16C0-4DB0-838C-676138107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05349-197E-40F3-A5FB-E68CB035C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5F28-DDD8-4135-A28C-2F07586B24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6782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0FA09-153E-41DA-80DD-F408AED4B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CD9DA9-4C95-4F74-AE44-37CA452260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12D36-37ED-43E7-BBA6-65076213B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4CBF0-B02E-405C-922B-13EEBDD5DE39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D37C4-A7AC-4E28-8FE4-73E9DB874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12D4F-4D64-45F0-892D-C3B50759E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5F28-DDD8-4135-A28C-2F07586B24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326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0473E2-96A3-4896-84EE-CF109096FB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5343BF-7830-4F71-99F0-40DC4A9308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983E6-1F0E-446F-AB77-27A2B92A0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4CBF0-B02E-405C-922B-13EEBDD5DE39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48820-F969-4FE3-B6B6-1ADAC8CEE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EB0811-9181-4AEE-9481-95E7F04C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5F28-DDD8-4135-A28C-2F07586B24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2905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B1284-9E54-45FE-A0E6-395BA5F4D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8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AC688-810A-488D-8A42-93224B748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53A34-6544-4CA3-81A9-DC28F6B90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4CBF0-B02E-405C-922B-13EEBDD5DE39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F7A1FE-3A74-496C-8D76-D33614F23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EA873-F40A-45E5-9EE4-890E1FAAD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5F28-DDD8-4135-A28C-2F07586B24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592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EE66E-BAA2-4A9F-BDFC-24C654D13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3E6AA6-1449-4E6D-9CC1-0D756739B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0CAF0-06AC-4FC4-9210-46DA16AFA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4CBF0-B02E-405C-922B-13EEBDD5DE39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C3C94-ED32-4EF9-A592-970B53B10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C5F52-E9FD-4C31-A527-AA5C6280B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5F28-DDD8-4135-A28C-2F07586B24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626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1E53F-C533-4FC2-BD20-DB4D91B81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E7B90-1EC7-4F06-8910-1B16A4B280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F56A57-07C7-4A36-9DFA-0BA352D8D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1509AC-BE51-49C1-B13B-F080B724B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4CBF0-B02E-405C-922B-13EEBDD5DE39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121367-CE82-497F-8DE3-40AF858B5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00A22C-28BB-4E90-817E-19B00CD12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5F28-DDD8-4135-A28C-2F07586B24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42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48861-8E10-4BAB-A09A-703FB6D48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9C8AAE-7F5E-4BCE-879C-CC3FE4873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695E99-AB26-4C48-AB71-C43B851324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B88AF1-C40F-4786-94E5-C617B8A347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ADEB2F-FD0A-49E5-8F30-8061803816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EA3955-CFE8-4531-AD95-85DE868F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4CBF0-B02E-405C-922B-13EEBDD5DE39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10F568-5E7A-4644-8028-5C7A52208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985F3-821C-4F73-9B03-DE38783B6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5F28-DDD8-4135-A28C-2F07586B24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5054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EB119-BAFF-43F3-91CE-CDD0D8C17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16633E-50FB-4C2C-BD55-7B5C2DEC9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4CBF0-B02E-405C-922B-13EEBDD5DE39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115F9C-9FA4-4FD7-A751-944B3BD9A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A4A4BD-BCD6-4483-9F6B-575A0CF67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5F28-DDD8-4135-A28C-2F07586B24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5338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E5A1C6-4430-440A-84FE-A94CDE5F4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4CBF0-B02E-405C-922B-13EEBDD5DE39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A7F3D3-5475-425D-9088-24E565DBE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1F34C5-095C-4AE6-BBC0-ED21AC52B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5F28-DDD8-4135-A28C-2F07586B24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81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BD0E5-C958-405A-8C8C-9BE8B51AC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675BB-8B0E-49D9-8273-043D846E4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A2C852-62C8-477A-B78F-B6C3516A8D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9069CD-5DB4-4FD0-8E2E-57DCD87C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4CBF0-B02E-405C-922B-13EEBDD5DE39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6DA1F1-4A5C-4768-8642-C0B88B0E9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E595DB-3CD9-4CFB-9140-8D3B91F39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5F28-DDD8-4135-A28C-2F07586B24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9192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9AE0D-7207-4062-AF60-947F791F5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6330BD-9542-4841-9FE4-6F955FAF7D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C3C8DD-C8B3-41FD-8809-19510A12D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C2629A-8C42-4E1E-845C-C078FA57B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4CBF0-B02E-405C-922B-13EEBDD5DE39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071257-3148-42B3-9CC2-F67848546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906A36-7F76-48D8-A64A-B1E19E82C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5F28-DDD8-4135-A28C-2F07586B24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048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13935-1628-43EC-9347-0B7766DE5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DB5525-EEF6-408F-AC96-BFD5BEA707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E62CA9-E517-4D2F-836B-CF050914B5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4CBF0-B02E-405C-922B-13EEBDD5DE39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C00231-2F24-48F8-9DCC-FC3934621C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280C30-5AD3-47C2-9F30-47E10F976A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25F28-DDD8-4135-A28C-2F07586B24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9942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35CA0-9185-49D1-8934-45808F5C4B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Learning intention</a:t>
            </a:r>
            <a:br>
              <a:rPr lang="en-GB" dirty="0"/>
            </a:br>
            <a:r>
              <a:rPr lang="en-GB" dirty="0"/>
              <a:t>History </a:t>
            </a:r>
            <a:r>
              <a:rPr lang="en-GB"/>
              <a:t>of transport</a:t>
            </a:r>
            <a:r>
              <a:rPr lang="en-GB" dirty="0"/>
              <a:t>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C2DA24-AA85-43EF-92B8-A16107DF5B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35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7A573-8F79-4081-BD0C-809FCA1AC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1818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3DA60-3670-4CAD-963C-BE040D0A8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5013959"/>
            <a:ext cx="11145179" cy="1163003"/>
          </a:xfrm>
        </p:spPr>
        <p:txBody>
          <a:bodyPr>
            <a:normAutofit/>
          </a:bodyPr>
          <a:lstStyle/>
          <a:p>
            <a:r>
              <a:rPr lang="en-GB" sz="4400" dirty="0"/>
              <a:t>Bikes invented.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937F9B0-C9D8-4F70-BBA9-4E4D97B15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548" y="75882"/>
            <a:ext cx="8607831" cy="5124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684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684D-E4BD-4889-95DC-044D9AE7B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24205"/>
            <a:ext cx="10515600" cy="1325563"/>
          </a:xfrm>
        </p:spPr>
        <p:txBody>
          <a:bodyPr>
            <a:noAutofit/>
          </a:bodyPr>
          <a:lstStyle/>
          <a:p>
            <a:r>
              <a:rPr lang="en-GB" sz="11500" dirty="0"/>
              <a:t>1885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D823E-A333-425D-B82B-B56F0DCFF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" y="2084705"/>
            <a:ext cx="3230880" cy="4351338"/>
          </a:xfrm>
        </p:spPr>
        <p:txBody>
          <a:bodyPr>
            <a:normAutofit/>
          </a:bodyPr>
          <a:lstStyle/>
          <a:p>
            <a:r>
              <a:rPr lang="en-GB" sz="4000" dirty="0"/>
              <a:t>The first car invented by Benz.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4074D3-D4AB-4C3B-8014-DCE502604F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15"/>
          <a:stretch/>
        </p:blipFill>
        <p:spPr>
          <a:xfrm>
            <a:off x="5989319" y="624205"/>
            <a:ext cx="5576719" cy="42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320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5AD46-6160-4344-BC38-786BFC265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1903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348E13-9F89-4B0F-86D5-40DB40D1BE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889"/>
          <a:stretch/>
        </p:blipFill>
        <p:spPr>
          <a:xfrm>
            <a:off x="1484998" y="2865119"/>
            <a:ext cx="9222004" cy="331184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01521F-2A9A-4B2B-921D-76D2ABC78241}"/>
              </a:ext>
            </a:extLst>
          </p:cNvPr>
          <p:cNvSpPr txBox="1"/>
          <p:nvPr/>
        </p:nvSpPr>
        <p:spPr>
          <a:xfrm>
            <a:off x="1484998" y="1690688"/>
            <a:ext cx="5110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First powered flight.</a:t>
            </a:r>
          </a:p>
        </p:txBody>
      </p:sp>
    </p:spTree>
    <p:extLst>
      <p:ext uri="{BB962C8B-B14F-4D97-AF65-F5344CB8AC3E}">
        <p14:creationId xmlns:p14="http://schemas.microsoft.com/office/powerpoint/2010/main" val="97032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DAB20-7264-43E1-8275-66E4D4DF2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1956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E90FEA-1A4C-4B3D-AA21-1F9110EF88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71447" cy="4351338"/>
          </a:xfrm>
        </p:spPr>
        <p:txBody>
          <a:bodyPr/>
          <a:lstStyle/>
          <a:p>
            <a:r>
              <a:rPr lang="en-GB" dirty="0"/>
              <a:t>The Hovercraft was invented.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76F651-8161-466A-875C-7A178009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545" y="2519013"/>
            <a:ext cx="7218909" cy="36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54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815B8-5612-4435-87F1-9B5281FBD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1957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411367-2482-4873-AD43-7E736DAB47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6779"/>
          <a:stretch/>
        </p:blipFill>
        <p:spPr>
          <a:xfrm>
            <a:off x="1540933" y="3306762"/>
            <a:ext cx="9110133" cy="318611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7D17CD-2B69-4C63-951F-4F2C70F1C253}"/>
              </a:ext>
            </a:extLst>
          </p:cNvPr>
          <p:cNvSpPr txBox="1"/>
          <p:nvPr/>
        </p:nvSpPr>
        <p:spPr>
          <a:xfrm>
            <a:off x="838200" y="1835755"/>
            <a:ext cx="11047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Boeing 707 - the first successful passenger carrying aircraft.</a:t>
            </a:r>
          </a:p>
        </p:txBody>
      </p:sp>
    </p:spTree>
    <p:extLst>
      <p:ext uri="{BB962C8B-B14F-4D97-AF65-F5344CB8AC3E}">
        <p14:creationId xmlns:p14="http://schemas.microsoft.com/office/powerpoint/2010/main" val="970941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634A1-8FE8-4B4F-A5D8-84B1A0EF1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1961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671413-2843-4BDB-9998-49C7DD691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first space rocket.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953542-1892-4C12-9E9C-04589727BA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65"/>
          <a:stretch/>
        </p:blipFill>
        <p:spPr>
          <a:xfrm>
            <a:off x="1098787" y="2712720"/>
            <a:ext cx="9994425" cy="370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168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9AFC6-B318-4D77-8A50-B4A048843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1976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CDC61-F12A-4727-AA6D-9F554BCFBF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Concord the fastest passenger aircraft flew at 1,354 miles per hour.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CEEA61-E29B-4C56-B823-FE2A7E63E9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016"/>
          <a:stretch/>
        </p:blipFill>
        <p:spPr>
          <a:xfrm>
            <a:off x="1600200" y="3079602"/>
            <a:ext cx="9235440" cy="309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666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93BB2-940E-4AA8-92D3-D1F86986C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1981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7E816-EAB8-4164-B2D7-76D22AAC9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682240" cy="4351338"/>
          </a:xfrm>
        </p:spPr>
        <p:txBody>
          <a:bodyPr/>
          <a:lstStyle/>
          <a:p>
            <a:r>
              <a:rPr lang="en-GB" dirty="0"/>
              <a:t>The Space Shuttle first flew.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FF57ED-B440-40A3-B9CF-50C78F560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237" y="821702"/>
            <a:ext cx="7344906" cy="521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794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C5D4D-D807-4CB3-B4CE-59D68EF7B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0090C-A6DB-423C-BA69-00A637856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8920" y="1442278"/>
            <a:ext cx="5196840" cy="4351338"/>
          </a:xfrm>
        </p:spPr>
        <p:txBody>
          <a:bodyPr>
            <a:normAutofit/>
          </a:bodyPr>
          <a:lstStyle/>
          <a:p>
            <a:r>
              <a:rPr lang="en-GB" dirty="0"/>
              <a:t>Tesla had built 1 million electric cars.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497878-6A76-4DDC-B0C1-BC8D7601D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560" y="1934175"/>
            <a:ext cx="6244360" cy="366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4302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D5603-09FD-41D2-BF90-F9DFA66B3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5" y="4522156"/>
            <a:ext cx="5609222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B4223-04F2-46FD-BB46-AE38EBE13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3945418"/>
            <a:ext cx="5609219" cy="576738"/>
          </a:xfr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marL="0" indent="0">
              <a:buNone/>
            </a:pPr>
            <a:r>
              <a:rPr lang="en-US" sz="4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could happen next?</a:t>
            </a:r>
          </a:p>
        </p:txBody>
      </p:sp>
      <p:sp>
        <p:nvSpPr>
          <p:cNvPr id="4100" name="Freeform: Shape 70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13091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1" name="Freeform: Shape 72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8BD160-A020-419B-BA03-466F20A024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64" b="1"/>
          <a:stretch/>
        </p:blipFill>
        <p:spPr>
          <a:xfrm>
            <a:off x="1246574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C75191-79B4-48EF-8191-882DD2DA33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52" r="34044"/>
          <a:stretch/>
        </p:blipFill>
        <p:spPr>
          <a:xfrm>
            <a:off x="20" y="2279205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75" name="Oval 74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47279" y="61590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80B928F-9B5A-4D77-B7AC-4C5AF83AB2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8" r="25482" b="-1"/>
          <a:stretch/>
        </p:blipFill>
        <p:spPr bwMode="auto">
          <a:xfrm>
            <a:off x="5511871" y="78050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31103AB2-C090-458F-B752-294F23AFA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1"/>
            <a:ext cx="3439432" cy="3785157"/>
          </a:xfrm>
          <a:custGeom>
            <a:avLst/>
            <a:gdLst>
              <a:gd name="connsiteX0" fmla="*/ 198262 w 3439432"/>
              <a:gd name="connsiteY0" fmla="*/ 0 h 3785157"/>
              <a:gd name="connsiteX1" fmla="*/ 3439432 w 3439432"/>
              <a:gd name="connsiteY1" fmla="*/ 0 h 3785157"/>
              <a:gd name="connsiteX2" fmla="*/ 3439432 w 3439432"/>
              <a:gd name="connsiteY2" fmla="*/ 3697836 h 3785157"/>
              <a:gd name="connsiteX3" fmla="*/ 3318024 w 3439432"/>
              <a:gd name="connsiteY3" fmla="*/ 3729054 h 3785157"/>
              <a:gd name="connsiteX4" fmla="*/ 2761488 w 3439432"/>
              <a:gd name="connsiteY4" fmla="*/ 3785157 h 3785157"/>
              <a:gd name="connsiteX5" fmla="*/ 0 w 3439432"/>
              <a:gd name="connsiteY5" fmla="*/ 1023669 h 3785157"/>
              <a:gd name="connsiteX6" fmla="*/ 124151 w 3439432"/>
              <a:gd name="connsiteY6" fmla="*/ 202487 h 378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785157">
                <a:moveTo>
                  <a:pt x="198262" y="0"/>
                </a:moveTo>
                <a:lnTo>
                  <a:pt x="3439432" y="0"/>
                </a:lnTo>
                <a:lnTo>
                  <a:pt x="3439432" y="3697836"/>
                </a:lnTo>
                <a:lnTo>
                  <a:pt x="3318024" y="3729054"/>
                </a:lnTo>
                <a:cubicBezTo>
                  <a:pt x="3138258" y="3765839"/>
                  <a:pt x="2952129" y="3785157"/>
                  <a:pt x="2761488" y="3785157"/>
                </a:cubicBezTo>
                <a:cubicBezTo>
                  <a:pt x="1236360" y="3785157"/>
                  <a:pt x="0" y="2548797"/>
                  <a:pt x="0" y="1023669"/>
                </a:cubicBezTo>
                <a:cubicBezTo>
                  <a:pt x="0" y="737708"/>
                  <a:pt x="43466" y="461898"/>
                  <a:pt x="124151" y="20248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F09583-2B4A-4A4B-B70F-6CCD7AD2BF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46" r="-1" b="-1"/>
          <a:stretch/>
        </p:blipFill>
        <p:spPr>
          <a:xfrm>
            <a:off x="8918761" y="-4331"/>
            <a:ext cx="3273238" cy="3618965"/>
          </a:xfrm>
          <a:custGeom>
            <a:avLst/>
            <a:gdLst/>
            <a:ahLst/>
            <a:cxnLst/>
            <a:rect l="l" t="t" r="r" b="b"/>
            <a:pathLst>
              <a:path w="3273238" h="3618965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336285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19187-4C2A-4CAA-8CD0-7C0EB313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/>
              <a:t>There are four main types of transport.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22118-3E5F-4627-84AB-1C8AA4D9C1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5400" dirty="0"/>
              <a:t>Water		Air		Land		Space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40D75F-9CDF-4D75-A85F-55CE582EE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2786704"/>
            <a:ext cx="5471160" cy="352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3479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0C37B-FB7D-4567-91FF-EFF69766D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C6261-E0E1-4B5F-BD9F-69189402F0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Choose 6 slides.</a:t>
            </a:r>
          </a:p>
          <a:p>
            <a:r>
              <a:rPr lang="en-GB" dirty="0"/>
              <a:t>Draw a picture of each and label with the date in order.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A2DD065-BB79-4F1C-A936-F48A547C1C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038214"/>
              </p:ext>
            </p:extLst>
          </p:nvPr>
        </p:nvGraphicFramePr>
        <p:xfrm>
          <a:off x="838200" y="3246120"/>
          <a:ext cx="10302240" cy="28922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34080">
                  <a:extLst>
                    <a:ext uri="{9D8B030D-6E8A-4147-A177-3AD203B41FA5}">
                      <a16:colId xmlns:a16="http://schemas.microsoft.com/office/drawing/2014/main" val="2324787057"/>
                    </a:ext>
                  </a:extLst>
                </a:gridCol>
                <a:gridCol w="3434080">
                  <a:extLst>
                    <a:ext uri="{9D8B030D-6E8A-4147-A177-3AD203B41FA5}">
                      <a16:colId xmlns:a16="http://schemas.microsoft.com/office/drawing/2014/main" val="2765089092"/>
                    </a:ext>
                  </a:extLst>
                </a:gridCol>
                <a:gridCol w="3434080">
                  <a:extLst>
                    <a:ext uri="{9D8B030D-6E8A-4147-A177-3AD203B41FA5}">
                      <a16:colId xmlns:a16="http://schemas.microsoft.com/office/drawing/2014/main" val="2251409216"/>
                    </a:ext>
                  </a:extLst>
                </a:gridCol>
              </a:tblGrid>
              <a:tr h="1446107">
                <a:tc>
                  <a:txBody>
                    <a:bodyPr/>
                    <a:lstStyle/>
                    <a:p>
                      <a:r>
                        <a:rPr lang="en-GB" dirty="0"/>
                        <a:t>8000BC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027478"/>
                  </a:ext>
                </a:extLst>
              </a:tr>
              <a:tr h="1446107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19439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23685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D8940-1A14-4F28-9B40-D5B973147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4D7DB-8D67-40BB-B2BE-11CE506C31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3C75807-0492-4A11-9B74-6D9F3DD4D36B}"/>
              </a:ext>
            </a:extLst>
          </p:cNvPr>
          <p:cNvSpPr/>
          <p:nvPr/>
        </p:nvSpPr>
        <p:spPr>
          <a:xfrm>
            <a:off x="655320" y="521305"/>
            <a:ext cx="11186160" cy="6219538"/>
          </a:xfrm>
          <a:custGeom>
            <a:avLst/>
            <a:gdLst>
              <a:gd name="connsiteX0" fmla="*/ 0 w 11186160"/>
              <a:gd name="connsiteY0" fmla="*/ 362615 h 6219538"/>
              <a:gd name="connsiteX1" fmla="*/ 1828800 w 11186160"/>
              <a:gd name="connsiteY1" fmla="*/ 1703735 h 6219538"/>
              <a:gd name="connsiteX2" fmla="*/ 2834640 w 11186160"/>
              <a:gd name="connsiteY2" fmla="*/ 5742335 h 6219538"/>
              <a:gd name="connsiteX3" fmla="*/ 6431280 w 11186160"/>
              <a:gd name="connsiteY3" fmla="*/ 5955695 h 6219538"/>
              <a:gd name="connsiteX4" fmla="*/ 7635240 w 11186160"/>
              <a:gd name="connsiteY4" fmla="*/ 4065935 h 6219538"/>
              <a:gd name="connsiteX5" fmla="*/ 7543800 w 11186160"/>
              <a:gd name="connsiteY5" fmla="*/ 1551335 h 6219538"/>
              <a:gd name="connsiteX6" fmla="*/ 8199120 w 11186160"/>
              <a:gd name="connsiteY6" fmla="*/ 362615 h 6219538"/>
              <a:gd name="connsiteX7" fmla="*/ 9966960 w 11186160"/>
              <a:gd name="connsiteY7" fmla="*/ 73055 h 6219538"/>
              <a:gd name="connsiteX8" fmla="*/ 11186160 w 11186160"/>
              <a:gd name="connsiteY8" fmla="*/ 1551335 h 6219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86160" h="6219538">
                <a:moveTo>
                  <a:pt x="0" y="362615"/>
                </a:moveTo>
                <a:cubicBezTo>
                  <a:pt x="678180" y="584865"/>
                  <a:pt x="1356360" y="807115"/>
                  <a:pt x="1828800" y="1703735"/>
                </a:cubicBezTo>
                <a:cubicBezTo>
                  <a:pt x="2301240" y="2600355"/>
                  <a:pt x="2067560" y="5033675"/>
                  <a:pt x="2834640" y="5742335"/>
                </a:cubicBezTo>
                <a:cubicBezTo>
                  <a:pt x="3601720" y="6450995"/>
                  <a:pt x="5631180" y="6235095"/>
                  <a:pt x="6431280" y="5955695"/>
                </a:cubicBezTo>
                <a:cubicBezTo>
                  <a:pt x="7231380" y="5676295"/>
                  <a:pt x="7449820" y="4799995"/>
                  <a:pt x="7635240" y="4065935"/>
                </a:cubicBezTo>
                <a:cubicBezTo>
                  <a:pt x="7820660" y="3331875"/>
                  <a:pt x="7449820" y="2168555"/>
                  <a:pt x="7543800" y="1551335"/>
                </a:cubicBezTo>
                <a:cubicBezTo>
                  <a:pt x="7637780" y="934115"/>
                  <a:pt x="7795260" y="608995"/>
                  <a:pt x="8199120" y="362615"/>
                </a:cubicBezTo>
                <a:cubicBezTo>
                  <a:pt x="8602980" y="116235"/>
                  <a:pt x="9469120" y="-125065"/>
                  <a:pt x="9966960" y="73055"/>
                </a:cubicBezTo>
                <a:cubicBezTo>
                  <a:pt x="10464800" y="271175"/>
                  <a:pt x="10825480" y="911255"/>
                  <a:pt x="11186160" y="155133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E416F3-86E7-4561-B5B9-F0DE860C1F3D}"/>
              </a:ext>
            </a:extLst>
          </p:cNvPr>
          <p:cNvSpPr txBox="1"/>
          <p:nvPr/>
        </p:nvSpPr>
        <p:spPr>
          <a:xfrm>
            <a:off x="1981200" y="443130"/>
            <a:ext cx="27889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8000BC</a:t>
            </a:r>
          </a:p>
          <a:p>
            <a:r>
              <a:rPr lang="en-GB" sz="1400" dirty="0"/>
              <a:t>The first kind of transport was water transport. The oldest canoe ever discovered was 10000 year old.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E3942DE-DD2E-48E3-B7CC-E31328733D85}"/>
              </a:ext>
            </a:extLst>
          </p:cNvPr>
          <p:cNvSpPr/>
          <p:nvPr/>
        </p:nvSpPr>
        <p:spPr>
          <a:xfrm>
            <a:off x="2316480" y="1612681"/>
            <a:ext cx="1600200" cy="990600"/>
          </a:xfrm>
          <a:custGeom>
            <a:avLst/>
            <a:gdLst>
              <a:gd name="connsiteX0" fmla="*/ 0 w 3627120"/>
              <a:gd name="connsiteY0" fmla="*/ 350520 h 1952686"/>
              <a:gd name="connsiteX1" fmla="*/ 76200 w 3627120"/>
              <a:gd name="connsiteY1" fmla="*/ 381000 h 1952686"/>
              <a:gd name="connsiteX2" fmla="*/ 167640 w 3627120"/>
              <a:gd name="connsiteY2" fmla="*/ 411480 h 1952686"/>
              <a:gd name="connsiteX3" fmla="*/ 198120 w 3627120"/>
              <a:gd name="connsiteY3" fmla="*/ 457200 h 1952686"/>
              <a:gd name="connsiteX4" fmla="*/ 289560 w 3627120"/>
              <a:gd name="connsiteY4" fmla="*/ 487680 h 1952686"/>
              <a:gd name="connsiteX5" fmla="*/ 426720 w 3627120"/>
              <a:gd name="connsiteY5" fmla="*/ 533400 h 1952686"/>
              <a:gd name="connsiteX6" fmla="*/ 472440 w 3627120"/>
              <a:gd name="connsiteY6" fmla="*/ 548640 h 1952686"/>
              <a:gd name="connsiteX7" fmla="*/ 518160 w 3627120"/>
              <a:gd name="connsiteY7" fmla="*/ 579120 h 1952686"/>
              <a:gd name="connsiteX8" fmla="*/ 563880 w 3627120"/>
              <a:gd name="connsiteY8" fmla="*/ 594360 h 1952686"/>
              <a:gd name="connsiteX9" fmla="*/ 655320 w 3627120"/>
              <a:gd name="connsiteY9" fmla="*/ 655320 h 1952686"/>
              <a:gd name="connsiteX10" fmla="*/ 701040 w 3627120"/>
              <a:gd name="connsiteY10" fmla="*/ 685800 h 1952686"/>
              <a:gd name="connsiteX11" fmla="*/ 746760 w 3627120"/>
              <a:gd name="connsiteY11" fmla="*/ 701040 h 1952686"/>
              <a:gd name="connsiteX12" fmla="*/ 792480 w 3627120"/>
              <a:gd name="connsiteY12" fmla="*/ 731520 h 1952686"/>
              <a:gd name="connsiteX13" fmla="*/ 883920 w 3627120"/>
              <a:gd name="connsiteY13" fmla="*/ 762000 h 1952686"/>
              <a:gd name="connsiteX14" fmla="*/ 975360 w 3627120"/>
              <a:gd name="connsiteY14" fmla="*/ 822960 h 1952686"/>
              <a:gd name="connsiteX15" fmla="*/ 1021080 w 3627120"/>
              <a:gd name="connsiteY15" fmla="*/ 853440 h 1952686"/>
              <a:gd name="connsiteX16" fmla="*/ 1066800 w 3627120"/>
              <a:gd name="connsiteY16" fmla="*/ 868680 h 1952686"/>
              <a:gd name="connsiteX17" fmla="*/ 1173480 w 3627120"/>
              <a:gd name="connsiteY17" fmla="*/ 914400 h 1952686"/>
              <a:gd name="connsiteX18" fmla="*/ 1219200 w 3627120"/>
              <a:gd name="connsiteY18" fmla="*/ 944880 h 1952686"/>
              <a:gd name="connsiteX19" fmla="*/ 1310640 w 3627120"/>
              <a:gd name="connsiteY19" fmla="*/ 975360 h 1952686"/>
              <a:gd name="connsiteX20" fmla="*/ 1402080 w 3627120"/>
              <a:gd name="connsiteY20" fmla="*/ 1036320 h 1952686"/>
              <a:gd name="connsiteX21" fmla="*/ 1478280 w 3627120"/>
              <a:gd name="connsiteY21" fmla="*/ 1127760 h 1952686"/>
              <a:gd name="connsiteX22" fmla="*/ 1524000 w 3627120"/>
              <a:gd name="connsiteY22" fmla="*/ 1143000 h 1952686"/>
              <a:gd name="connsiteX23" fmla="*/ 1615440 w 3627120"/>
              <a:gd name="connsiteY23" fmla="*/ 1203960 h 1952686"/>
              <a:gd name="connsiteX24" fmla="*/ 1661160 w 3627120"/>
              <a:gd name="connsiteY24" fmla="*/ 1234440 h 1952686"/>
              <a:gd name="connsiteX25" fmla="*/ 1752600 w 3627120"/>
              <a:gd name="connsiteY25" fmla="*/ 1264920 h 1952686"/>
              <a:gd name="connsiteX26" fmla="*/ 1798320 w 3627120"/>
              <a:gd name="connsiteY26" fmla="*/ 1280160 h 1952686"/>
              <a:gd name="connsiteX27" fmla="*/ 1844040 w 3627120"/>
              <a:gd name="connsiteY27" fmla="*/ 1310640 h 1952686"/>
              <a:gd name="connsiteX28" fmla="*/ 1889760 w 3627120"/>
              <a:gd name="connsiteY28" fmla="*/ 1356360 h 1952686"/>
              <a:gd name="connsiteX29" fmla="*/ 1935480 w 3627120"/>
              <a:gd name="connsiteY29" fmla="*/ 1371600 h 1952686"/>
              <a:gd name="connsiteX30" fmla="*/ 1965960 w 3627120"/>
              <a:gd name="connsiteY30" fmla="*/ 1417320 h 1952686"/>
              <a:gd name="connsiteX31" fmla="*/ 2011680 w 3627120"/>
              <a:gd name="connsiteY31" fmla="*/ 1432560 h 1952686"/>
              <a:gd name="connsiteX32" fmla="*/ 2057400 w 3627120"/>
              <a:gd name="connsiteY32" fmla="*/ 1463040 h 1952686"/>
              <a:gd name="connsiteX33" fmla="*/ 2103120 w 3627120"/>
              <a:gd name="connsiteY33" fmla="*/ 1478280 h 1952686"/>
              <a:gd name="connsiteX34" fmla="*/ 2194560 w 3627120"/>
              <a:gd name="connsiteY34" fmla="*/ 1539240 h 1952686"/>
              <a:gd name="connsiteX35" fmla="*/ 2286000 w 3627120"/>
              <a:gd name="connsiteY35" fmla="*/ 1569720 h 1952686"/>
              <a:gd name="connsiteX36" fmla="*/ 2331720 w 3627120"/>
              <a:gd name="connsiteY36" fmla="*/ 1584960 h 1952686"/>
              <a:gd name="connsiteX37" fmla="*/ 2377440 w 3627120"/>
              <a:gd name="connsiteY37" fmla="*/ 1615440 h 1952686"/>
              <a:gd name="connsiteX38" fmla="*/ 2468880 w 3627120"/>
              <a:gd name="connsiteY38" fmla="*/ 1645920 h 1952686"/>
              <a:gd name="connsiteX39" fmla="*/ 2575560 w 3627120"/>
              <a:gd name="connsiteY39" fmla="*/ 1676400 h 1952686"/>
              <a:gd name="connsiteX40" fmla="*/ 2667000 w 3627120"/>
              <a:gd name="connsiteY40" fmla="*/ 1722120 h 1952686"/>
              <a:gd name="connsiteX41" fmla="*/ 2758440 w 3627120"/>
              <a:gd name="connsiteY41" fmla="*/ 1767840 h 1952686"/>
              <a:gd name="connsiteX42" fmla="*/ 2849880 w 3627120"/>
              <a:gd name="connsiteY42" fmla="*/ 1844040 h 1952686"/>
              <a:gd name="connsiteX43" fmla="*/ 2956560 w 3627120"/>
              <a:gd name="connsiteY43" fmla="*/ 1874520 h 1952686"/>
              <a:gd name="connsiteX44" fmla="*/ 3048000 w 3627120"/>
              <a:gd name="connsiteY44" fmla="*/ 1920240 h 1952686"/>
              <a:gd name="connsiteX45" fmla="*/ 3093720 w 3627120"/>
              <a:gd name="connsiteY45" fmla="*/ 1950720 h 1952686"/>
              <a:gd name="connsiteX46" fmla="*/ 3520440 w 3627120"/>
              <a:gd name="connsiteY46" fmla="*/ 1935480 h 1952686"/>
              <a:gd name="connsiteX47" fmla="*/ 3581400 w 3627120"/>
              <a:gd name="connsiteY47" fmla="*/ 1844040 h 1952686"/>
              <a:gd name="connsiteX48" fmla="*/ 3627120 w 3627120"/>
              <a:gd name="connsiteY48" fmla="*/ 1691640 h 1952686"/>
              <a:gd name="connsiteX49" fmla="*/ 3611880 w 3627120"/>
              <a:gd name="connsiteY49" fmla="*/ 1432560 h 1952686"/>
              <a:gd name="connsiteX50" fmla="*/ 3550920 w 3627120"/>
              <a:gd name="connsiteY50" fmla="*/ 1341120 h 1952686"/>
              <a:gd name="connsiteX51" fmla="*/ 3413760 w 3627120"/>
              <a:gd name="connsiteY51" fmla="*/ 1280160 h 1952686"/>
              <a:gd name="connsiteX52" fmla="*/ 3368040 w 3627120"/>
              <a:gd name="connsiteY52" fmla="*/ 1264920 h 1952686"/>
              <a:gd name="connsiteX53" fmla="*/ 3230880 w 3627120"/>
              <a:gd name="connsiteY53" fmla="*/ 1234440 h 1952686"/>
              <a:gd name="connsiteX54" fmla="*/ 3154680 w 3627120"/>
              <a:gd name="connsiteY54" fmla="*/ 1249680 h 1952686"/>
              <a:gd name="connsiteX55" fmla="*/ 3139440 w 3627120"/>
              <a:gd name="connsiteY55" fmla="*/ 1356360 h 1952686"/>
              <a:gd name="connsiteX56" fmla="*/ 3032760 w 3627120"/>
              <a:gd name="connsiteY56" fmla="*/ 1478280 h 1952686"/>
              <a:gd name="connsiteX57" fmla="*/ 3002280 w 3627120"/>
              <a:gd name="connsiteY57" fmla="*/ 1524000 h 1952686"/>
              <a:gd name="connsiteX58" fmla="*/ 2910840 w 3627120"/>
              <a:gd name="connsiteY58" fmla="*/ 1554480 h 1952686"/>
              <a:gd name="connsiteX59" fmla="*/ 2804160 w 3627120"/>
              <a:gd name="connsiteY59" fmla="*/ 1584960 h 1952686"/>
              <a:gd name="connsiteX60" fmla="*/ 2895600 w 3627120"/>
              <a:gd name="connsiteY60" fmla="*/ 1630680 h 1952686"/>
              <a:gd name="connsiteX61" fmla="*/ 2987040 w 3627120"/>
              <a:gd name="connsiteY61" fmla="*/ 1661160 h 1952686"/>
              <a:gd name="connsiteX62" fmla="*/ 3078480 w 3627120"/>
              <a:gd name="connsiteY62" fmla="*/ 1691640 h 1952686"/>
              <a:gd name="connsiteX63" fmla="*/ 3124200 w 3627120"/>
              <a:gd name="connsiteY63" fmla="*/ 1706880 h 1952686"/>
              <a:gd name="connsiteX64" fmla="*/ 3230880 w 3627120"/>
              <a:gd name="connsiteY64" fmla="*/ 1737360 h 1952686"/>
              <a:gd name="connsiteX65" fmla="*/ 3505200 w 3627120"/>
              <a:gd name="connsiteY65" fmla="*/ 1691640 h 1952686"/>
              <a:gd name="connsiteX66" fmla="*/ 3520440 w 3627120"/>
              <a:gd name="connsiteY66" fmla="*/ 1645920 h 1952686"/>
              <a:gd name="connsiteX67" fmla="*/ 3550920 w 3627120"/>
              <a:gd name="connsiteY67" fmla="*/ 1600200 h 1952686"/>
              <a:gd name="connsiteX68" fmla="*/ 3535680 w 3627120"/>
              <a:gd name="connsiteY68" fmla="*/ 1325880 h 1952686"/>
              <a:gd name="connsiteX69" fmla="*/ 3489960 w 3627120"/>
              <a:gd name="connsiteY69" fmla="*/ 1280160 h 1952686"/>
              <a:gd name="connsiteX70" fmla="*/ 3398520 w 3627120"/>
              <a:gd name="connsiteY70" fmla="*/ 1249680 h 1952686"/>
              <a:gd name="connsiteX71" fmla="*/ 3169920 w 3627120"/>
              <a:gd name="connsiteY71" fmla="*/ 1264920 h 1952686"/>
              <a:gd name="connsiteX72" fmla="*/ 3078480 w 3627120"/>
              <a:gd name="connsiteY72" fmla="*/ 1295400 h 1952686"/>
              <a:gd name="connsiteX73" fmla="*/ 2910840 w 3627120"/>
              <a:gd name="connsiteY73" fmla="*/ 1249680 h 1952686"/>
              <a:gd name="connsiteX74" fmla="*/ 2865120 w 3627120"/>
              <a:gd name="connsiteY74" fmla="*/ 1234440 h 1952686"/>
              <a:gd name="connsiteX75" fmla="*/ 2819400 w 3627120"/>
              <a:gd name="connsiteY75" fmla="*/ 1203960 h 1952686"/>
              <a:gd name="connsiteX76" fmla="*/ 2697480 w 3627120"/>
              <a:gd name="connsiteY76" fmla="*/ 1097280 h 1952686"/>
              <a:gd name="connsiteX77" fmla="*/ 2651760 w 3627120"/>
              <a:gd name="connsiteY77" fmla="*/ 1066800 h 1952686"/>
              <a:gd name="connsiteX78" fmla="*/ 2514600 w 3627120"/>
              <a:gd name="connsiteY78" fmla="*/ 990600 h 1952686"/>
              <a:gd name="connsiteX79" fmla="*/ 2468880 w 3627120"/>
              <a:gd name="connsiteY79" fmla="*/ 944880 h 1952686"/>
              <a:gd name="connsiteX80" fmla="*/ 2438400 w 3627120"/>
              <a:gd name="connsiteY80" fmla="*/ 899160 h 1952686"/>
              <a:gd name="connsiteX81" fmla="*/ 2392680 w 3627120"/>
              <a:gd name="connsiteY81" fmla="*/ 883920 h 1952686"/>
              <a:gd name="connsiteX82" fmla="*/ 2255520 w 3627120"/>
              <a:gd name="connsiteY82" fmla="*/ 777240 h 1952686"/>
              <a:gd name="connsiteX83" fmla="*/ 2209800 w 3627120"/>
              <a:gd name="connsiteY83" fmla="*/ 746760 h 1952686"/>
              <a:gd name="connsiteX84" fmla="*/ 2164080 w 3627120"/>
              <a:gd name="connsiteY84" fmla="*/ 716280 h 1952686"/>
              <a:gd name="connsiteX85" fmla="*/ 2072640 w 3627120"/>
              <a:gd name="connsiteY85" fmla="*/ 685800 h 1952686"/>
              <a:gd name="connsiteX86" fmla="*/ 2026920 w 3627120"/>
              <a:gd name="connsiteY86" fmla="*/ 670560 h 1952686"/>
              <a:gd name="connsiteX87" fmla="*/ 1981200 w 3627120"/>
              <a:gd name="connsiteY87" fmla="*/ 640080 h 1952686"/>
              <a:gd name="connsiteX88" fmla="*/ 1889760 w 3627120"/>
              <a:gd name="connsiteY88" fmla="*/ 609600 h 1952686"/>
              <a:gd name="connsiteX89" fmla="*/ 1844040 w 3627120"/>
              <a:gd name="connsiteY89" fmla="*/ 594360 h 1952686"/>
              <a:gd name="connsiteX90" fmla="*/ 1752600 w 3627120"/>
              <a:gd name="connsiteY90" fmla="*/ 533400 h 1952686"/>
              <a:gd name="connsiteX91" fmla="*/ 1661160 w 3627120"/>
              <a:gd name="connsiteY91" fmla="*/ 472440 h 1952686"/>
              <a:gd name="connsiteX92" fmla="*/ 1615440 w 3627120"/>
              <a:gd name="connsiteY92" fmla="*/ 426720 h 1952686"/>
              <a:gd name="connsiteX93" fmla="*/ 1524000 w 3627120"/>
              <a:gd name="connsiteY93" fmla="*/ 365760 h 1952686"/>
              <a:gd name="connsiteX94" fmla="*/ 1478280 w 3627120"/>
              <a:gd name="connsiteY94" fmla="*/ 335280 h 1952686"/>
              <a:gd name="connsiteX95" fmla="*/ 1432560 w 3627120"/>
              <a:gd name="connsiteY95" fmla="*/ 289560 h 1952686"/>
              <a:gd name="connsiteX96" fmla="*/ 1341120 w 3627120"/>
              <a:gd name="connsiteY96" fmla="*/ 259080 h 1952686"/>
              <a:gd name="connsiteX97" fmla="*/ 1295400 w 3627120"/>
              <a:gd name="connsiteY97" fmla="*/ 228600 h 1952686"/>
              <a:gd name="connsiteX98" fmla="*/ 1143000 w 3627120"/>
              <a:gd name="connsiteY98" fmla="*/ 182880 h 1952686"/>
              <a:gd name="connsiteX99" fmla="*/ 1082040 w 3627120"/>
              <a:gd name="connsiteY99" fmla="*/ 152400 h 1952686"/>
              <a:gd name="connsiteX100" fmla="*/ 975360 w 3627120"/>
              <a:gd name="connsiteY100" fmla="*/ 121920 h 1952686"/>
              <a:gd name="connsiteX101" fmla="*/ 868680 w 3627120"/>
              <a:gd name="connsiteY101" fmla="*/ 91440 h 1952686"/>
              <a:gd name="connsiteX102" fmla="*/ 716280 w 3627120"/>
              <a:gd name="connsiteY102" fmla="*/ 76200 h 1952686"/>
              <a:gd name="connsiteX103" fmla="*/ 624840 w 3627120"/>
              <a:gd name="connsiteY103" fmla="*/ 45720 h 1952686"/>
              <a:gd name="connsiteX104" fmla="*/ 579120 w 3627120"/>
              <a:gd name="connsiteY104" fmla="*/ 30480 h 1952686"/>
              <a:gd name="connsiteX105" fmla="*/ 472440 w 3627120"/>
              <a:gd name="connsiteY105" fmla="*/ 0 h 1952686"/>
              <a:gd name="connsiteX106" fmla="*/ 381000 w 3627120"/>
              <a:gd name="connsiteY106" fmla="*/ 15240 h 1952686"/>
              <a:gd name="connsiteX107" fmla="*/ 289560 w 3627120"/>
              <a:gd name="connsiteY107" fmla="*/ 45720 h 1952686"/>
              <a:gd name="connsiteX108" fmla="*/ 228600 w 3627120"/>
              <a:gd name="connsiteY108" fmla="*/ 121920 h 1952686"/>
              <a:gd name="connsiteX109" fmla="*/ 198120 w 3627120"/>
              <a:gd name="connsiteY109" fmla="*/ 167640 h 1952686"/>
              <a:gd name="connsiteX110" fmla="*/ 106680 w 3627120"/>
              <a:gd name="connsiteY110" fmla="*/ 213360 h 1952686"/>
              <a:gd name="connsiteX111" fmla="*/ 60960 w 3627120"/>
              <a:gd name="connsiteY111" fmla="*/ 243840 h 1952686"/>
              <a:gd name="connsiteX112" fmla="*/ 30480 w 3627120"/>
              <a:gd name="connsiteY112" fmla="*/ 289560 h 1952686"/>
              <a:gd name="connsiteX113" fmla="*/ 60960 w 3627120"/>
              <a:gd name="connsiteY113" fmla="*/ 426720 h 1952686"/>
              <a:gd name="connsiteX114" fmla="*/ 106680 w 3627120"/>
              <a:gd name="connsiteY114" fmla="*/ 457200 h 1952686"/>
              <a:gd name="connsiteX115" fmla="*/ 76200 w 3627120"/>
              <a:gd name="connsiteY115" fmla="*/ 411480 h 1952686"/>
              <a:gd name="connsiteX116" fmla="*/ 15240 w 3627120"/>
              <a:gd name="connsiteY116" fmla="*/ 350520 h 1952686"/>
              <a:gd name="connsiteX117" fmla="*/ 30480 w 3627120"/>
              <a:gd name="connsiteY117" fmla="*/ 213360 h 1952686"/>
              <a:gd name="connsiteX118" fmla="*/ 60960 w 3627120"/>
              <a:gd name="connsiteY118" fmla="*/ 167640 h 1952686"/>
              <a:gd name="connsiteX119" fmla="*/ 152400 w 3627120"/>
              <a:gd name="connsiteY119" fmla="*/ 121920 h 1952686"/>
              <a:gd name="connsiteX120" fmla="*/ 396240 w 3627120"/>
              <a:gd name="connsiteY120" fmla="*/ 167640 h 1952686"/>
              <a:gd name="connsiteX121" fmla="*/ 441960 w 3627120"/>
              <a:gd name="connsiteY121" fmla="*/ 198120 h 1952686"/>
              <a:gd name="connsiteX122" fmla="*/ 579120 w 3627120"/>
              <a:gd name="connsiteY122" fmla="*/ 274320 h 1952686"/>
              <a:gd name="connsiteX123" fmla="*/ 624840 w 3627120"/>
              <a:gd name="connsiteY123" fmla="*/ 320040 h 1952686"/>
              <a:gd name="connsiteX124" fmla="*/ 716280 w 3627120"/>
              <a:gd name="connsiteY124" fmla="*/ 381000 h 1952686"/>
              <a:gd name="connsiteX125" fmla="*/ 746760 w 3627120"/>
              <a:gd name="connsiteY125" fmla="*/ 426720 h 1952686"/>
              <a:gd name="connsiteX126" fmla="*/ 807720 w 3627120"/>
              <a:gd name="connsiteY126" fmla="*/ 441960 h 1952686"/>
              <a:gd name="connsiteX127" fmla="*/ 960120 w 3627120"/>
              <a:gd name="connsiteY127" fmla="*/ 472440 h 1952686"/>
              <a:gd name="connsiteX128" fmla="*/ 1051560 w 3627120"/>
              <a:gd name="connsiteY128" fmla="*/ 502920 h 1952686"/>
              <a:gd name="connsiteX129" fmla="*/ 1143000 w 3627120"/>
              <a:gd name="connsiteY129" fmla="*/ 563880 h 1952686"/>
              <a:gd name="connsiteX130" fmla="*/ 1188720 w 3627120"/>
              <a:gd name="connsiteY130" fmla="*/ 594360 h 1952686"/>
              <a:gd name="connsiteX131" fmla="*/ 1234440 w 3627120"/>
              <a:gd name="connsiteY131" fmla="*/ 609600 h 1952686"/>
              <a:gd name="connsiteX132" fmla="*/ 1310640 w 3627120"/>
              <a:gd name="connsiteY132" fmla="*/ 685800 h 1952686"/>
              <a:gd name="connsiteX133" fmla="*/ 1356360 w 3627120"/>
              <a:gd name="connsiteY133" fmla="*/ 701040 h 1952686"/>
              <a:gd name="connsiteX134" fmla="*/ 1447800 w 3627120"/>
              <a:gd name="connsiteY134" fmla="*/ 762000 h 1952686"/>
              <a:gd name="connsiteX135" fmla="*/ 1539240 w 3627120"/>
              <a:gd name="connsiteY135" fmla="*/ 792480 h 1952686"/>
              <a:gd name="connsiteX136" fmla="*/ 1569720 w 3627120"/>
              <a:gd name="connsiteY136" fmla="*/ 838200 h 1952686"/>
              <a:gd name="connsiteX137" fmla="*/ 1661160 w 3627120"/>
              <a:gd name="connsiteY137" fmla="*/ 868680 h 1952686"/>
              <a:gd name="connsiteX138" fmla="*/ 1706880 w 3627120"/>
              <a:gd name="connsiteY138" fmla="*/ 883920 h 1952686"/>
              <a:gd name="connsiteX139" fmla="*/ 1844040 w 3627120"/>
              <a:gd name="connsiteY139" fmla="*/ 944880 h 1952686"/>
              <a:gd name="connsiteX140" fmla="*/ 1996440 w 3627120"/>
              <a:gd name="connsiteY140" fmla="*/ 990600 h 1952686"/>
              <a:gd name="connsiteX141" fmla="*/ 2042160 w 3627120"/>
              <a:gd name="connsiteY141" fmla="*/ 1021080 h 1952686"/>
              <a:gd name="connsiteX142" fmla="*/ 2087880 w 3627120"/>
              <a:gd name="connsiteY142" fmla="*/ 1066800 h 1952686"/>
              <a:gd name="connsiteX143" fmla="*/ 2148840 w 3627120"/>
              <a:gd name="connsiteY143" fmla="*/ 1082040 h 1952686"/>
              <a:gd name="connsiteX144" fmla="*/ 2225040 w 3627120"/>
              <a:gd name="connsiteY144" fmla="*/ 1158240 h 1952686"/>
              <a:gd name="connsiteX145" fmla="*/ 2270760 w 3627120"/>
              <a:gd name="connsiteY145" fmla="*/ 1188720 h 1952686"/>
              <a:gd name="connsiteX146" fmla="*/ 2331720 w 3627120"/>
              <a:gd name="connsiteY146" fmla="*/ 1234440 h 1952686"/>
              <a:gd name="connsiteX147" fmla="*/ 2377440 w 3627120"/>
              <a:gd name="connsiteY147" fmla="*/ 1249680 h 1952686"/>
              <a:gd name="connsiteX148" fmla="*/ 2468880 w 3627120"/>
              <a:gd name="connsiteY148" fmla="*/ 1310640 h 1952686"/>
              <a:gd name="connsiteX149" fmla="*/ 2514600 w 3627120"/>
              <a:gd name="connsiteY149" fmla="*/ 1341120 h 1952686"/>
              <a:gd name="connsiteX150" fmla="*/ 2575560 w 3627120"/>
              <a:gd name="connsiteY150" fmla="*/ 1432560 h 1952686"/>
              <a:gd name="connsiteX151" fmla="*/ 2727960 w 3627120"/>
              <a:gd name="connsiteY151" fmla="*/ 1508760 h 1952686"/>
              <a:gd name="connsiteX152" fmla="*/ 2819400 w 3627120"/>
              <a:gd name="connsiteY152" fmla="*/ 1539240 h 1952686"/>
              <a:gd name="connsiteX153" fmla="*/ 2865120 w 3627120"/>
              <a:gd name="connsiteY153" fmla="*/ 1554480 h 195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3627120" h="1952686">
                <a:moveTo>
                  <a:pt x="0" y="350520"/>
                </a:moveTo>
                <a:cubicBezTo>
                  <a:pt x="25400" y="360680"/>
                  <a:pt x="50490" y="371651"/>
                  <a:pt x="76200" y="381000"/>
                </a:cubicBezTo>
                <a:cubicBezTo>
                  <a:pt x="106394" y="391980"/>
                  <a:pt x="167640" y="411480"/>
                  <a:pt x="167640" y="411480"/>
                </a:cubicBezTo>
                <a:cubicBezTo>
                  <a:pt x="177800" y="426720"/>
                  <a:pt x="182588" y="447492"/>
                  <a:pt x="198120" y="457200"/>
                </a:cubicBezTo>
                <a:cubicBezTo>
                  <a:pt x="225365" y="474228"/>
                  <a:pt x="259080" y="477520"/>
                  <a:pt x="289560" y="487680"/>
                </a:cubicBezTo>
                <a:lnTo>
                  <a:pt x="426720" y="533400"/>
                </a:lnTo>
                <a:cubicBezTo>
                  <a:pt x="441960" y="538480"/>
                  <a:pt x="459074" y="539729"/>
                  <a:pt x="472440" y="548640"/>
                </a:cubicBezTo>
                <a:cubicBezTo>
                  <a:pt x="487680" y="558800"/>
                  <a:pt x="501777" y="570929"/>
                  <a:pt x="518160" y="579120"/>
                </a:cubicBezTo>
                <a:cubicBezTo>
                  <a:pt x="532528" y="586304"/>
                  <a:pt x="549837" y="586558"/>
                  <a:pt x="563880" y="594360"/>
                </a:cubicBezTo>
                <a:cubicBezTo>
                  <a:pt x="595902" y="612150"/>
                  <a:pt x="624840" y="635000"/>
                  <a:pt x="655320" y="655320"/>
                </a:cubicBezTo>
                <a:cubicBezTo>
                  <a:pt x="670560" y="665480"/>
                  <a:pt x="683664" y="680008"/>
                  <a:pt x="701040" y="685800"/>
                </a:cubicBezTo>
                <a:cubicBezTo>
                  <a:pt x="716280" y="690880"/>
                  <a:pt x="732392" y="693856"/>
                  <a:pt x="746760" y="701040"/>
                </a:cubicBezTo>
                <a:cubicBezTo>
                  <a:pt x="763143" y="709231"/>
                  <a:pt x="775742" y="724081"/>
                  <a:pt x="792480" y="731520"/>
                </a:cubicBezTo>
                <a:cubicBezTo>
                  <a:pt x="821840" y="744569"/>
                  <a:pt x="857187" y="744178"/>
                  <a:pt x="883920" y="762000"/>
                </a:cubicBezTo>
                <a:lnTo>
                  <a:pt x="975360" y="822960"/>
                </a:lnTo>
                <a:cubicBezTo>
                  <a:pt x="990600" y="833120"/>
                  <a:pt x="1003704" y="847648"/>
                  <a:pt x="1021080" y="853440"/>
                </a:cubicBezTo>
                <a:cubicBezTo>
                  <a:pt x="1036320" y="858520"/>
                  <a:pt x="1052432" y="861496"/>
                  <a:pt x="1066800" y="868680"/>
                </a:cubicBezTo>
                <a:cubicBezTo>
                  <a:pt x="1172046" y="921303"/>
                  <a:pt x="1046609" y="882682"/>
                  <a:pt x="1173480" y="914400"/>
                </a:cubicBezTo>
                <a:cubicBezTo>
                  <a:pt x="1188720" y="924560"/>
                  <a:pt x="1202462" y="937441"/>
                  <a:pt x="1219200" y="944880"/>
                </a:cubicBezTo>
                <a:cubicBezTo>
                  <a:pt x="1248560" y="957929"/>
                  <a:pt x="1310640" y="975360"/>
                  <a:pt x="1310640" y="975360"/>
                </a:cubicBezTo>
                <a:cubicBezTo>
                  <a:pt x="1456491" y="1121211"/>
                  <a:pt x="1269747" y="948098"/>
                  <a:pt x="1402080" y="1036320"/>
                </a:cubicBezTo>
                <a:cubicBezTo>
                  <a:pt x="1576223" y="1152415"/>
                  <a:pt x="1337713" y="1015306"/>
                  <a:pt x="1478280" y="1127760"/>
                </a:cubicBezTo>
                <a:cubicBezTo>
                  <a:pt x="1490824" y="1137795"/>
                  <a:pt x="1509957" y="1135198"/>
                  <a:pt x="1524000" y="1143000"/>
                </a:cubicBezTo>
                <a:cubicBezTo>
                  <a:pt x="1556022" y="1160790"/>
                  <a:pt x="1584960" y="1183640"/>
                  <a:pt x="1615440" y="1203960"/>
                </a:cubicBezTo>
                <a:cubicBezTo>
                  <a:pt x="1630680" y="1214120"/>
                  <a:pt x="1643784" y="1228648"/>
                  <a:pt x="1661160" y="1234440"/>
                </a:cubicBezTo>
                <a:lnTo>
                  <a:pt x="1752600" y="1264920"/>
                </a:lnTo>
                <a:cubicBezTo>
                  <a:pt x="1767840" y="1270000"/>
                  <a:pt x="1784954" y="1271249"/>
                  <a:pt x="1798320" y="1280160"/>
                </a:cubicBezTo>
                <a:cubicBezTo>
                  <a:pt x="1813560" y="1290320"/>
                  <a:pt x="1829969" y="1298914"/>
                  <a:pt x="1844040" y="1310640"/>
                </a:cubicBezTo>
                <a:cubicBezTo>
                  <a:pt x="1860597" y="1324438"/>
                  <a:pt x="1871827" y="1344405"/>
                  <a:pt x="1889760" y="1356360"/>
                </a:cubicBezTo>
                <a:cubicBezTo>
                  <a:pt x="1903126" y="1365271"/>
                  <a:pt x="1920240" y="1366520"/>
                  <a:pt x="1935480" y="1371600"/>
                </a:cubicBezTo>
                <a:cubicBezTo>
                  <a:pt x="1945640" y="1386840"/>
                  <a:pt x="1951657" y="1405878"/>
                  <a:pt x="1965960" y="1417320"/>
                </a:cubicBezTo>
                <a:cubicBezTo>
                  <a:pt x="1978504" y="1427355"/>
                  <a:pt x="1997312" y="1425376"/>
                  <a:pt x="2011680" y="1432560"/>
                </a:cubicBezTo>
                <a:cubicBezTo>
                  <a:pt x="2028063" y="1440751"/>
                  <a:pt x="2041017" y="1454849"/>
                  <a:pt x="2057400" y="1463040"/>
                </a:cubicBezTo>
                <a:cubicBezTo>
                  <a:pt x="2071768" y="1470224"/>
                  <a:pt x="2089077" y="1470478"/>
                  <a:pt x="2103120" y="1478280"/>
                </a:cubicBezTo>
                <a:cubicBezTo>
                  <a:pt x="2135142" y="1496070"/>
                  <a:pt x="2159807" y="1527656"/>
                  <a:pt x="2194560" y="1539240"/>
                </a:cubicBezTo>
                <a:lnTo>
                  <a:pt x="2286000" y="1569720"/>
                </a:lnTo>
                <a:cubicBezTo>
                  <a:pt x="2301240" y="1574800"/>
                  <a:pt x="2318354" y="1576049"/>
                  <a:pt x="2331720" y="1584960"/>
                </a:cubicBezTo>
                <a:cubicBezTo>
                  <a:pt x="2346960" y="1595120"/>
                  <a:pt x="2360702" y="1608001"/>
                  <a:pt x="2377440" y="1615440"/>
                </a:cubicBezTo>
                <a:cubicBezTo>
                  <a:pt x="2406800" y="1628489"/>
                  <a:pt x="2438400" y="1635760"/>
                  <a:pt x="2468880" y="1645920"/>
                </a:cubicBezTo>
                <a:cubicBezTo>
                  <a:pt x="2534471" y="1667784"/>
                  <a:pt x="2499015" y="1657264"/>
                  <a:pt x="2575560" y="1676400"/>
                </a:cubicBezTo>
                <a:cubicBezTo>
                  <a:pt x="2706587" y="1763751"/>
                  <a:pt x="2540807" y="1659024"/>
                  <a:pt x="2667000" y="1722120"/>
                </a:cubicBezTo>
                <a:cubicBezTo>
                  <a:pt x="2785173" y="1781206"/>
                  <a:pt x="2643522" y="1729534"/>
                  <a:pt x="2758440" y="1767840"/>
                </a:cubicBezTo>
                <a:cubicBezTo>
                  <a:pt x="2792145" y="1801545"/>
                  <a:pt x="2807445" y="1822822"/>
                  <a:pt x="2849880" y="1844040"/>
                </a:cubicBezTo>
                <a:cubicBezTo>
                  <a:pt x="2871744" y="1854972"/>
                  <a:pt x="2937028" y="1869637"/>
                  <a:pt x="2956560" y="1874520"/>
                </a:cubicBezTo>
                <a:cubicBezTo>
                  <a:pt x="3087587" y="1961871"/>
                  <a:pt x="2921807" y="1857144"/>
                  <a:pt x="3048000" y="1920240"/>
                </a:cubicBezTo>
                <a:cubicBezTo>
                  <a:pt x="3064383" y="1928431"/>
                  <a:pt x="3078480" y="1940560"/>
                  <a:pt x="3093720" y="1950720"/>
                </a:cubicBezTo>
                <a:cubicBezTo>
                  <a:pt x="3235960" y="1945640"/>
                  <a:pt x="3381397" y="1965896"/>
                  <a:pt x="3520440" y="1935480"/>
                </a:cubicBezTo>
                <a:cubicBezTo>
                  <a:pt x="3556226" y="1927652"/>
                  <a:pt x="3569816" y="1878793"/>
                  <a:pt x="3581400" y="1844040"/>
                </a:cubicBezTo>
                <a:cubicBezTo>
                  <a:pt x="3618504" y="1732729"/>
                  <a:pt x="3604088" y="1783769"/>
                  <a:pt x="3627120" y="1691640"/>
                </a:cubicBezTo>
                <a:cubicBezTo>
                  <a:pt x="3622040" y="1605280"/>
                  <a:pt x="3620488" y="1518640"/>
                  <a:pt x="3611880" y="1432560"/>
                </a:cubicBezTo>
                <a:cubicBezTo>
                  <a:pt x="3607440" y="1388164"/>
                  <a:pt x="3584365" y="1368991"/>
                  <a:pt x="3550920" y="1341120"/>
                </a:cubicBezTo>
                <a:cubicBezTo>
                  <a:pt x="3502618" y="1300868"/>
                  <a:pt x="3480213" y="1302311"/>
                  <a:pt x="3413760" y="1280160"/>
                </a:cubicBezTo>
                <a:cubicBezTo>
                  <a:pt x="3398520" y="1275080"/>
                  <a:pt x="3383792" y="1268070"/>
                  <a:pt x="3368040" y="1264920"/>
                </a:cubicBezTo>
                <a:cubicBezTo>
                  <a:pt x="3271301" y="1245572"/>
                  <a:pt x="3316970" y="1255962"/>
                  <a:pt x="3230880" y="1234440"/>
                </a:cubicBezTo>
                <a:cubicBezTo>
                  <a:pt x="3205480" y="1239520"/>
                  <a:pt x="3170222" y="1228958"/>
                  <a:pt x="3154680" y="1249680"/>
                </a:cubicBezTo>
                <a:cubicBezTo>
                  <a:pt x="3133127" y="1278417"/>
                  <a:pt x="3152335" y="1322833"/>
                  <a:pt x="3139440" y="1356360"/>
                </a:cubicBezTo>
                <a:cubicBezTo>
                  <a:pt x="3108785" y="1436063"/>
                  <a:pt x="3088728" y="1440968"/>
                  <a:pt x="3032760" y="1478280"/>
                </a:cubicBezTo>
                <a:cubicBezTo>
                  <a:pt x="3022600" y="1493520"/>
                  <a:pt x="3017812" y="1514292"/>
                  <a:pt x="3002280" y="1524000"/>
                </a:cubicBezTo>
                <a:cubicBezTo>
                  <a:pt x="2975035" y="1541028"/>
                  <a:pt x="2942009" y="1546688"/>
                  <a:pt x="2910840" y="1554480"/>
                </a:cubicBezTo>
                <a:cubicBezTo>
                  <a:pt x="2834295" y="1573616"/>
                  <a:pt x="2869751" y="1563096"/>
                  <a:pt x="2804160" y="1584960"/>
                </a:cubicBezTo>
                <a:cubicBezTo>
                  <a:pt x="2970901" y="1640540"/>
                  <a:pt x="2718341" y="1551898"/>
                  <a:pt x="2895600" y="1630680"/>
                </a:cubicBezTo>
                <a:cubicBezTo>
                  <a:pt x="2924960" y="1643729"/>
                  <a:pt x="2956560" y="1651000"/>
                  <a:pt x="2987040" y="1661160"/>
                </a:cubicBezTo>
                <a:lnTo>
                  <a:pt x="3078480" y="1691640"/>
                </a:lnTo>
                <a:cubicBezTo>
                  <a:pt x="3093720" y="1696720"/>
                  <a:pt x="3108615" y="1702984"/>
                  <a:pt x="3124200" y="1706880"/>
                </a:cubicBezTo>
                <a:cubicBezTo>
                  <a:pt x="3200745" y="1726016"/>
                  <a:pt x="3165289" y="1715496"/>
                  <a:pt x="3230880" y="1737360"/>
                </a:cubicBezTo>
                <a:cubicBezTo>
                  <a:pt x="3253179" y="1735873"/>
                  <a:pt x="3449799" y="1760891"/>
                  <a:pt x="3505200" y="1691640"/>
                </a:cubicBezTo>
                <a:cubicBezTo>
                  <a:pt x="3515235" y="1679096"/>
                  <a:pt x="3513256" y="1660288"/>
                  <a:pt x="3520440" y="1645920"/>
                </a:cubicBezTo>
                <a:cubicBezTo>
                  <a:pt x="3528631" y="1629537"/>
                  <a:pt x="3540760" y="1615440"/>
                  <a:pt x="3550920" y="1600200"/>
                </a:cubicBezTo>
                <a:cubicBezTo>
                  <a:pt x="3545840" y="1508760"/>
                  <a:pt x="3552816" y="1415844"/>
                  <a:pt x="3535680" y="1325880"/>
                </a:cubicBezTo>
                <a:cubicBezTo>
                  <a:pt x="3531647" y="1304708"/>
                  <a:pt x="3508800" y="1290627"/>
                  <a:pt x="3489960" y="1280160"/>
                </a:cubicBezTo>
                <a:cubicBezTo>
                  <a:pt x="3461874" y="1264557"/>
                  <a:pt x="3398520" y="1249680"/>
                  <a:pt x="3398520" y="1249680"/>
                </a:cubicBezTo>
                <a:cubicBezTo>
                  <a:pt x="3322320" y="1254760"/>
                  <a:pt x="3245522" y="1254120"/>
                  <a:pt x="3169920" y="1264920"/>
                </a:cubicBezTo>
                <a:cubicBezTo>
                  <a:pt x="3138114" y="1269464"/>
                  <a:pt x="3078480" y="1295400"/>
                  <a:pt x="3078480" y="1295400"/>
                </a:cubicBezTo>
                <a:cubicBezTo>
                  <a:pt x="2970775" y="1273859"/>
                  <a:pt x="3026854" y="1288351"/>
                  <a:pt x="2910840" y="1249680"/>
                </a:cubicBezTo>
                <a:cubicBezTo>
                  <a:pt x="2895600" y="1244600"/>
                  <a:pt x="2878486" y="1243351"/>
                  <a:pt x="2865120" y="1234440"/>
                </a:cubicBezTo>
                <a:lnTo>
                  <a:pt x="2819400" y="1203960"/>
                </a:lnTo>
                <a:cubicBezTo>
                  <a:pt x="2768600" y="1127760"/>
                  <a:pt x="2804160" y="1168400"/>
                  <a:pt x="2697480" y="1097280"/>
                </a:cubicBezTo>
                <a:cubicBezTo>
                  <a:pt x="2682240" y="1087120"/>
                  <a:pt x="2669136" y="1072592"/>
                  <a:pt x="2651760" y="1066800"/>
                </a:cubicBezTo>
                <a:cubicBezTo>
                  <a:pt x="2594268" y="1047636"/>
                  <a:pt x="2567003" y="1043003"/>
                  <a:pt x="2514600" y="990600"/>
                </a:cubicBezTo>
                <a:cubicBezTo>
                  <a:pt x="2499360" y="975360"/>
                  <a:pt x="2482678" y="961437"/>
                  <a:pt x="2468880" y="944880"/>
                </a:cubicBezTo>
                <a:cubicBezTo>
                  <a:pt x="2457154" y="930809"/>
                  <a:pt x="2452703" y="910602"/>
                  <a:pt x="2438400" y="899160"/>
                </a:cubicBezTo>
                <a:cubicBezTo>
                  <a:pt x="2425856" y="889125"/>
                  <a:pt x="2407920" y="889000"/>
                  <a:pt x="2392680" y="883920"/>
                </a:cubicBezTo>
                <a:cubicBezTo>
                  <a:pt x="2321057" y="812297"/>
                  <a:pt x="2364893" y="850155"/>
                  <a:pt x="2255520" y="777240"/>
                </a:cubicBezTo>
                <a:lnTo>
                  <a:pt x="2209800" y="746760"/>
                </a:lnTo>
                <a:cubicBezTo>
                  <a:pt x="2194560" y="736600"/>
                  <a:pt x="2181456" y="722072"/>
                  <a:pt x="2164080" y="716280"/>
                </a:cubicBezTo>
                <a:lnTo>
                  <a:pt x="2072640" y="685800"/>
                </a:lnTo>
                <a:cubicBezTo>
                  <a:pt x="2057400" y="680720"/>
                  <a:pt x="2040286" y="679471"/>
                  <a:pt x="2026920" y="670560"/>
                </a:cubicBezTo>
                <a:cubicBezTo>
                  <a:pt x="2011680" y="660400"/>
                  <a:pt x="1997938" y="647519"/>
                  <a:pt x="1981200" y="640080"/>
                </a:cubicBezTo>
                <a:cubicBezTo>
                  <a:pt x="1951840" y="627031"/>
                  <a:pt x="1920240" y="619760"/>
                  <a:pt x="1889760" y="609600"/>
                </a:cubicBezTo>
                <a:cubicBezTo>
                  <a:pt x="1874520" y="604520"/>
                  <a:pt x="1857406" y="603271"/>
                  <a:pt x="1844040" y="594360"/>
                </a:cubicBezTo>
                <a:cubicBezTo>
                  <a:pt x="1813560" y="574040"/>
                  <a:pt x="1778503" y="559303"/>
                  <a:pt x="1752600" y="533400"/>
                </a:cubicBezTo>
                <a:cubicBezTo>
                  <a:pt x="1695521" y="476321"/>
                  <a:pt x="1727327" y="494496"/>
                  <a:pt x="1661160" y="472440"/>
                </a:cubicBezTo>
                <a:cubicBezTo>
                  <a:pt x="1645920" y="457200"/>
                  <a:pt x="1632453" y="439952"/>
                  <a:pt x="1615440" y="426720"/>
                </a:cubicBezTo>
                <a:cubicBezTo>
                  <a:pt x="1586524" y="404230"/>
                  <a:pt x="1554480" y="386080"/>
                  <a:pt x="1524000" y="365760"/>
                </a:cubicBezTo>
                <a:cubicBezTo>
                  <a:pt x="1508760" y="355600"/>
                  <a:pt x="1491232" y="348232"/>
                  <a:pt x="1478280" y="335280"/>
                </a:cubicBezTo>
                <a:cubicBezTo>
                  <a:pt x="1463040" y="320040"/>
                  <a:pt x="1451400" y="300027"/>
                  <a:pt x="1432560" y="289560"/>
                </a:cubicBezTo>
                <a:cubicBezTo>
                  <a:pt x="1404474" y="273957"/>
                  <a:pt x="1367853" y="276902"/>
                  <a:pt x="1341120" y="259080"/>
                </a:cubicBezTo>
                <a:cubicBezTo>
                  <a:pt x="1325880" y="248920"/>
                  <a:pt x="1312235" y="235815"/>
                  <a:pt x="1295400" y="228600"/>
                </a:cubicBezTo>
                <a:cubicBezTo>
                  <a:pt x="1142267" y="162971"/>
                  <a:pt x="1347886" y="285323"/>
                  <a:pt x="1143000" y="182880"/>
                </a:cubicBezTo>
                <a:cubicBezTo>
                  <a:pt x="1122680" y="172720"/>
                  <a:pt x="1102922" y="161349"/>
                  <a:pt x="1082040" y="152400"/>
                </a:cubicBezTo>
                <a:cubicBezTo>
                  <a:pt x="1045500" y="136740"/>
                  <a:pt x="1014028" y="132968"/>
                  <a:pt x="975360" y="121920"/>
                </a:cubicBezTo>
                <a:cubicBezTo>
                  <a:pt x="931936" y="109513"/>
                  <a:pt x="916323" y="98246"/>
                  <a:pt x="868680" y="91440"/>
                </a:cubicBezTo>
                <a:cubicBezTo>
                  <a:pt x="818140" y="84220"/>
                  <a:pt x="767080" y="81280"/>
                  <a:pt x="716280" y="76200"/>
                </a:cubicBezTo>
                <a:lnTo>
                  <a:pt x="624840" y="45720"/>
                </a:lnTo>
                <a:cubicBezTo>
                  <a:pt x="609600" y="40640"/>
                  <a:pt x="594705" y="34376"/>
                  <a:pt x="579120" y="30480"/>
                </a:cubicBezTo>
                <a:cubicBezTo>
                  <a:pt x="502575" y="11344"/>
                  <a:pt x="538031" y="21864"/>
                  <a:pt x="472440" y="0"/>
                </a:cubicBezTo>
                <a:cubicBezTo>
                  <a:pt x="441960" y="5080"/>
                  <a:pt x="410978" y="7746"/>
                  <a:pt x="381000" y="15240"/>
                </a:cubicBezTo>
                <a:cubicBezTo>
                  <a:pt x="349831" y="23032"/>
                  <a:pt x="289560" y="45720"/>
                  <a:pt x="289560" y="45720"/>
                </a:cubicBezTo>
                <a:cubicBezTo>
                  <a:pt x="259891" y="134727"/>
                  <a:pt x="297534" y="52986"/>
                  <a:pt x="228600" y="121920"/>
                </a:cubicBezTo>
                <a:cubicBezTo>
                  <a:pt x="215648" y="134872"/>
                  <a:pt x="211072" y="154688"/>
                  <a:pt x="198120" y="167640"/>
                </a:cubicBezTo>
                <a:cubicBezTo>
                  <a:pt x="154444" y="211316"/>
                  <a:pt x="156260" y="188570"/>
                  <a:pt x="106680" y="213360"/>
                </a:cubicBezTo>
                <a:cubicBezTo>
                  <a:pt x="90297" y="221551"/>
                  <a:pt x="76200" y="233680"/>
                  <a:pt x="60960" y="243840"/>
                </a:cubicBezTo>
                <a:cubicBezTo>
                  <a:pt x="50800" y="259080"/>
                  <a:pt x="32503" y="271356"/>
                  <a:pt x="30480" y="289560"/>
                </a:cubicBezTo>
                <a:cubicBezTo>
                  <a:pt x="30408" y="290210"/>
                  <a:pt x="45282" y="407122"/>
                  <a:pt x="60960" y="426720"/>
                </a:cubicBezTo>
                <a:cubicBezTo>
                  <a:pt x="72402" y="441023"/>
                  <a:pt x="91440" y="447040"/>
                  <a:pt x="106680" y="457200"/>
                </a:cubicBezTo>
                <a:cubicBezTo>
                  <a:pt x="96520" y="441960"/>
                  <a:pt x="90503" y="422922"/>
                  <a:pt x="76200" y="411480"/>
                </a:cubicBezTo>
                <a:cubicBezTo>
                  <a:pt x="2309" y="352367"/>
                  <a:pt x="48491" y="450273"/>
                  <a:pt x="15240" y="350520"/>
                </a:cubicBezTo>
                <a:cubicBezTo>
                  <a:pt x="20320" y="304800"/>
                  <a:pt x="19323" y="257988"/>
                  <a:pt x="30480" y="213360"/>
                </a:cubicBezTo>
                <a:cubicBezTo>
                  <a:pt x="34922" y="195591"/>
                  <a:pt x="48008" y="180592"/>
                  <a:pt x="60960" y="167640"/>
                </a:cubicBezTo>
                <a:cubicBezTo>
                  <a:pt x="90503" y="138097"/>
                  <a:pt x="115215" y="134315"/>
                  <a:pt x="152400" y="121920"/>
                </a:cubicBezTo>
                <a:cubicBezTo>
                  <a:pt x="206027" y="127283"/>
                  <a:pt x="338645" y="129243"/>
                  <a:pt x="396240" y="167640"/>
                </a:cubicBezTo>
                <a:cubicBezTo>
                  <a:pt x="411480" y="177800"/>
                  <a:pt x="425577" y="189929"/>
                  <a:pt x="441960" y="198120"/>
                </a:cubicBezTo>
                <a:cubicBezTo>
                  <a:pt x="518616" y="236448"/>
                  <a:pt x="483016" y="178216"/>
                  <a:pt x="579120" y="274320"/>
                </a:cubicBezTo>
                <a:cubicBezTo>
                  <a:pt x="594360" y="289560"/>
                  <a:pt x="607827" y="306808"/>
                  <a:pt x="624840" y="320040"/>
                </a:cubicBezTo>
                <a:cubicBezTo>
                  <a:pt x="653756" y="342530"/>
                  <a:pt x="716280" y="381000"/>
                  <a:pt x="716280" y="381000"/>
                </a:cubicBezTo>
                <a:cubicBezTo>
                  <a:pt x="726440" y="396240"/>
                  <a:pt x="731520" y="416560"/>
                  <a:pt x="746760" y="426720"/>
                </a:cubicBezTo>
                <a:cubicBezTo>
                  <a:pt x="764188" y="438338"/>
                  <a:pt x="787581" y="436206"/>
                  <a:pt x="807720" y="441960"/>
                </a:cubicBezTo>
                <a:cubicBezTo>
                  <a:pt x="914117" y="472359"/>
                  <a:pt x="778059" y="446431"/>
                  <a:pt x="960120" y="472440"/>
                </a:cubicBezTo>
                <a:cubicBezTo>
                  <a:pt x="990600" y="482600"/>
                  <a:pt x="1024827" y="485098"/>
                  <a:pt x="1051560" y="502920"/>
                </a:cubicBezTo>
                <a:lnTo>
                  <a:pt x="1143000" y="563880"/>
                </a:lnTo>
                <a:cubicBezTo>
                  <a:pt x="1158240" y="574040"/>
                  <a:pt x="1171344" y="588568"/>
                  <a:pt x="1188720" y="594360"/>
                </a:cubicBezTo>
                <a:lnTo>
                  <a:pt x="1234440" y="609600"/>
                </a:lnTo>
                <a:cubicBezTo>
                  <a:pt x="1264920" y="655320"/>
                  <a:pt x="1259840" y="660400"/>
                  <a:pt x="1310640" y="685800"/>
                </a:cubicBezTo>
                <a:cubicBezTo>
                  <a:pt x="1325008" y="692984"/>
                  <a:pt x="1342317" y="693238"/>
                  <a:pt x="1356360" y="701040"/>
                </a:cubicBezTo>
                <a:cubicBezTo>
                  <a:pt x="1388382" y="718830"/>
                  <a:pt x="1413047" y="750416"/>
                  <a:pt x="1447800" y="762000"/>
                </a:cubicBezTo>
                <a:lnTo>
                  <a:pt x="1539240" y="792480"/>
                </a:lnTo>
                <a:cubicBezTo>
                  <a:pt x="1549400" y="807720"/>
                  <a:pt x="1554188" y="828492"/>
                  <a:pt x="1569720" y="838200"/>
                </a:cubicBezTo>
                <a:cubicBezTo>
                  <a:pt x="1596965" y="855228"/>
                  <a:pt x="1630680" y="858520"/>
                  <a:pt x="1661160" y="868680"/>
                </a:cubicBezTo>
                <a:cubicBezTo>
                  <a:pt x="1676400" y="873760"/>
                  <a:pt x="1693514" y="875009"/>
                  <a:pt x="1706880" y="883920"/>
                </a:cubicBezTo>
                <a:cubicBezTo>
                  <a:pt x="1766926" y="923951"/>
                  <a:pt x="1756987" y="923117"/>
                  <a:pt x="1844040" y="944880"/>
                </a:cubicBezTo>
                <a:cubicBezTo>
                  <a:pt x="1878117" y="953399"/>
                  <a:pt x="1974178" y="975759"/>
                  <a:pt x="1996440" y="990600"/>
                </a:cubicBezTo>
                <a:cubicBezTo>
                  <a:pt x="2011680" y="1000760"/>
                  <a:pt x="2028089" y="1009354"/>
                  <a:pt x="2042160" y="1021080"/>
                </a:cubicBezTo>
                <a:cubicBezTo>
                  <a:pt x="2058717" y="1034878"/>
                  <a:pt x="2069167" y="1056107"/>
                  <a:pt x="2087880" y="1066800"/>
                </a:cubicBezTo>
                <a:cubicBezTo>
                  <a:pt x="2106066" y="1077192"/>
                  <a:pt x="2128520" y="1076960"/>
                  <a:pt x="2148840" y="1082040"/>
                </a:cubicBezTo>
                <a:cubicBezTo>
                  <a:pt x="2270760" y="1163320"/>
                  <a:pt x="2123440" y="1056640"/>
                  <a:pt x="2225040" y="1158240"/>
                </a:cubicBezTo>
                <a:cubicBezTo>
                  <a:pt x="2237992" y="1171192"/>
                  <a:pt x="2255855" y="1178074"/>
                  <a:pt x="2270760" y="1188720"/>
                </a:cubicBezTo>
                <a:cubicBezTo>
                  <a:pt x="2291429" y="1203483"/>
                  <a:pt x="2309667" y="1221838"/>
                  <a:pt x="2331720" y="1234440"/>
                </a:cubicBezTo>
                <a:cubicBezTo>
                  <a:pt x="2345668" y="1242410"/>
                  <a:pt x="2363397" y="1241878"/>
                  <a:pt x="2377440" y="1249680"/>
                </a:cubicBezTo>
                <a:cubicBezTo>
                  <a:pt x="2409462" y="1267470"/>
                  <a:pt x="2438400" y="1290320"/>
                  <a:pt x="2468880" y="1310640"/>
                </a:cubicBezTo>
                <a:lnTo>
                  <a:pt x="2514600" y="1341120"/>
                </a:lnTo>
                <a:cubicBezTo>
                  <a:pt x="2534920" y="1371600"/>
                  <a:pt x="2545080" y="1412240"/>
                  <a:pt x="2575560" y="1432560"/>
                </a:cubicBezTo>
                <a:cubicBezTo>
                  <a:pt x="2707442" y="1520481"/>
                  <a:pt x="2618302" y="1475863"/>
                  <a:pt x="2727960" y="1508760"/>
                </a:cubicBezTo>
                <a:cubicBezTo>
                  <a:pt x="2758734" y="1517992"/>
                  <a:pt x="2788920" y="1529080"/>
                  <a:pt x="2819400" y="1539240"/>
                </a:cubicBezTo>
                <a:lnTo>
                  <a:pt x="2865120" y="155448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2533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236DB-E5AB-48D6-A80C-2CCA4876C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8,000BC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D5D51-8740-4DD8-8D16-D3EBB5431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25625"/>
            <a:ext cx="5257800" cy="4351338"/>
          </a:xfrm>
        </p:spPr>
        <p:txBody>
          <a:bodyPr/>
          <a:lstStyle/>
          <a:p>
            <a:r>
              <a:rPr lang="en-GB" dirty="0"/>
              <a:t>The oldest boat ever found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B4EE976-6B33-454F-9AFD-1A0B690D8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49" y="1825625"/>
            <a:ext cx="4101637" cy="342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C33CFF-16E5-45FE-9BCA-7F332DA82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79" y="4535368"/>
            <a:ext cx="4296375" cy="1695687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93E7010-5623-4CC5-9666-A75DA17EFD50}"/>
              </a:ext>
            </a:extLst>
          </p:cNvPr>
          <p:cNvSpPr/>
          <p:nvPr/>
        </p:nvSpPr>
        <p:spPr>
          <a:xfrm>
            <a:off x="868680" y="2087880"/>
            <a:ext cx="3627120" cy="1952686"/>
          </a:xfrm>
          <a:custGeom>
            <a:avLst/>
            <a:gdLst>
              <a:gd name="connsiteX0" fmla="*/ 0 w 3627120"/>
              <a:gd name="connsiteY0" fmla="*/ 350520 h 1952686"/>
              <a:gd name="connsiteX1" fmla="*/ 76200 w 3627120"/>
              <a:gd name="connsiteY1" fmla="*/ 381000 h 1952686"/>
              <a:gd name="connsiteX2" fmla="*/ 167640 w 3627120"/>
              <a:gd name="connsiteY2" fmla="*/ 411480 h 1952686"/>
              <a:gd name="connsiteX3" fmla="*/ 198120 w 3627120"/>
              <a:gd name="connsiteY3" fmla="*/ 457200 h 1952686"/>
              <a:gd name="connsiteX4" fmla="*/ 289560 w 3627120"/>
              <a:gd name="connsiteY4" fmla="*/ 487680 h 1952686"/>
              <a:gd name="connsiteX5" fmla="*/ 426720 w 3627120"/>
              <a:gd name="connsiteY5" fmla="*/ 533400 h 1952686"/>
              <a:gd name="connsiteX6" fmla="*/ 472440 w 3627120"/>
              <a:gd name="connsiteY6" fmla="*/ 548640 h 1952686"/>
              <a:gd name="connsiteX7" fmla="*/ 518160 w 3627120"/>
              <a:gd name="connsiteY7" fmla="*/ 579120 h 1952686"/>
              <a:gd name="connsiteX8" fmla="*/ 563880 w 3627120"/>
              <a:gd name="connsiteY8" fmla="*/ 594360 h 1952686"/>
              <a:gd name="connsiteX9" fmla="*/ 655320 w 3627120"/>
              <a:gd name="connsiteY9" fmla="*/ 655320 h 1952686"/>
              <a:gd name="connsiteX10" fmla="*/ 701040 w 3627120"/>
              <a:gd name="connsiteY10" fmla="*/ 685800 h 1952686"/>
              <a:gd name="connsiteX11" fmla="*/ 746760 w 3627120"/>
              <a:gd name="connsiteY11" fmla="*/ 701040 h 1952686"/>
              <a:gd name="connsiteX12" fmla="*/ 792480 w 3627120"/>
              <a:gd name="connsiteY12" fmla="*/ 731520 h 1952686"/>
              <a:gd name="connsiteX13" fmla="*/ 883920 w 3627120"/>
              <a:gd name="connsiteY13" fmla="*/ 762000 h 1952686"/>
              <a:gd name="connsiteX14" fmla="*/ 975360 w 3627120"/>
              <a:gd name="connsiteY14" fmla="*/ 822960 h 1952686"/>
              <a:gd name="connsiteX15" fmla="*/ 1021080 w 3627120"/>
              <a:gd name="connsiteY15" fmla="*/ 853440 h 1952686"/>
              <a:gd name="connsiteX16" fmla="*/ 1066800 w 3627120"/>
              <a:gd name="connsiteY16" fmla="*/ 868680 h 1952686"/>
              <a:gd name="connsiteX17" fmla="*/ 1173480 w 3627120"/>
              <a:gd name="connsiteY17" fmla="*/ 914400 h 1952686"/>
              <a:gd name="connsiteX18" fmla="*/ 1219200 w 3627120"/>
              <a:gd name="connsiteY18" fmla="*/ 944880 h 1952686"/>
              <a:gd name="connsiteX19" fmla="*/ 1310640 w 3627120"/>
              <a:gd name="connsiteY19" fmla="*/ 975360 h 1952686"/>
              <a:gd name="connsiteX20" fmla="*/ 1402080 w 3627120"/>
              <a:gd name="connsiteY20" fmla="*/ 1036320 h 1952686"/>
              <a:gd name="connsiteX21" fmla="*/ 1478280 w 3627120"/>
              <a:gd name="connsiteY21" fmla="*/ 1127760 h 1952686"/>
              <a:gd name="connsiteX22" fmla="*/ 1524000 w 3627120"/>
              <a:gd name="connsiteY22" fmla="*/ 1143000 h 1952686"/>
              <a:gd name="connsiteX23" fmla="*/ 1615440 w 3627120"/>
              <a:gd name="connsiteY23" fmla="*/ 1203960 h 1952686"/>
              <a:gd name="connsiteX24" fmla="*/ 1661160 w 3627120"/>
              <a:gd name="connsiteY24" fmla="*/ 1234440 h 1952686"/>
              <a:gd name="connsiteX25" fmla="*/ 1752600 w 3627120"/>
              <a:gd name="connsiteY25" fmla="*/ 1264920 h 1952686"/>
              <a:gd name="connsiteX26" fmla="*/ 1798320 w 3627120"/>
              <a:gd name="connsiteY26" fmla="*/ 1280160 h 1952686"/>
              <a:gd name="connsiteX27" fmla="*/ 1844040 w 3627120"/>
              <a:gd name="connsiteY27" fmla="*/ 1310640 h 1952686"/>
              <a:gd name="connsiteX28" fmla="*/ 1889760 w 3627120"/>
              <a:gd name="connsiteY28" fmla="*/ 1356360 h 1952686"/>
              <a:gd name="connsiteX29" fmla="*/ 1935480 w 3627120"/>
              <a:gd name="connsiteY29" fmla="*/ 1371600 h 1952686"/>
              <a:gd name="connsiteX30" fmla="*/ 1965960 w 3627120"/>
              <a:gd name="connsiteY30" fmla="*/ 1417320 h 1952686"/>
              <a:gd name="connsiteX31" fmla="*/ 2011680 w 3627120"/>
              <a:gd name="connsiteY31" fmla="*/ 1432560 h 1952686"/>
              <a:gd name="connsiteX32" fmla="*/ 2057400 w 3627120"/>
              <a:gd name="connsiteY32" fmla="*/ 1463040 h 1952686"/>
              <a:gd name="connsiteX33" fmla="*/ 2103120 w 3627120"/>
              <a:gd name="connsiteY33" fmla="*/ 1478280 h 1952686"/>
              <a:gd name="connsiteX34" fmla="*/ 2194560 w 3627120"/>
              <a:gd name="connsiteY34" fmla="*/ 1539240 h 1952686"/>
              <a:gd name="connsiteX35" fmla="*/ 2286000 w 3627120"/>
              <a:gd name="connsiteY35" fmla="*/ 1569720 h 1952686"/>
              <a:gd name="connsiteX36" fmla="*/ 2331720 w 3627120"/>
              <a:gd name="connsiteY36" fmla="*/ 1584960 h 1952686"/>
              <a:gd name="connsiteX37" fmla="*/ 2377440 w 3627120"/>
              <a:gd name="connsiteY37" fmla="*/ 1615440 h 1952686"/>
              <a:gd name="connsiteX38" fmla="*/ 2468880 w 3627120"/>
              <a:gd name="connsiteY38" fmla="*/ 1645920 h 1952686"/>
              <a:gd name="connsiteX39" fmla="*/ 2575560 w 3627120"/>
              <a:gd name="connsiteY39" fmla="*/ 1676400 h 1952686"/>
              <a:gd name="connsiteX40" fmla="*/ 2667000 w 3627120"/>
              <a:gd name="connsiteY40" fmla="*/ 1722120 h 1952686"/>
              <a:gd name="connsiteX41" fmla="*/ 2758440 w 3627120"/>
              <a:gd name="connsiteY41" fmla="*/ 1767840 h 1952686"/>
              <a:gd name="connsiteX42" fmla="*/ 2849880 w 3627120"/>
              <a:gd name="connsiteY42" fmla="*/ 1844040 h 1952686"/>
              <a:gd name="connsiteX43" fmla="*/ 2956560 w 3627120"/>
              <a:gd name="connsiteY43" fmla="*/ 1874520 h 1952686"/>
              <a:gd name="connsiteX44" fmla="*/ 3048000 w 3627120"/>
              <a:gd name="connsiteY44" fmla="*/ 1920240 h 1952686"/>
              <a:gd name="connsiteX45" fmla="*/ 3093720 w 3627120"/>
              <a:gd name="connsiteY45" fmla="*/ 1950720 h 1952686"/>
              <a:gd name="connsiteX46" fmla="*/ 3520440 w 3627120"/>
              <a:gd name="connsiteY46" fmla="*/ 1935480 h 1952686"/>
              <a:gd name="connsiteX47" fmla="*/ 3581400 w 3627120"/>
              <a:gd name="connsiteY47" fmla="*/ 1844040 h 1952686"/>
              <a:gd name="connsiteX48" fmla="*/ 3627120 w 3627120"/>
              <a:gd name="connsiteY48" fmla="*/ 1691640 h 1952686"/>
              <a:gd name="connsiteX49" fmla="*/ 3611880 w 3627120"/>
              <a:gd name="connsiteY49" fmla="*/ 1432560 h 1952686"/>
              <a:gd name="connsiteX50" fmla="*/ 3550920 w 3627120"/>
              <a:gd name="connsiteY50" fmla="*/ 1341120 h 1952686"/>
              <a:gd name="connsiteX51" fmla="*/ 3413760 w 3627120"/>
              <a:gd name="connsiteY51" fmla="*/ 1280160 h 1952686"/>
              <a:gd name="connsiteX52" fmla="*/ 3368040 w 3627120"/>
              <a:gd name="connsiteY52" fmla="*/ 1264920 h 1952686"/>
              <a:gd name="connsiteX53" fmla="*/ 3230880 w 3627120"/>
              <a:gd name="connsiteY53" fmla="*/ 1234440 h 1952686"/>
              <a:gd name="connsiteX54" fmla="*/ 3154680 w 3627120"/>
              <a:gd name="connsiteY54" fmla="*/ 1249680 h 1952686"/>
              <a:gd name="connsiteX55" fmla="*/ 3139440 w 3627120"/>
              <a:gd name="connsiteY55" fmla="*/ 1356360 h 1952686"/>
              <a:gd name="connsiteX56" fmla="*/ 3032760 w 3627120"/>
              <a:gd name="connsiteY56" fmla="*/ 1478280 h 1952686"/>
              <a:gd name="connsiteX57" fmla="*/ 3002280 w 3627120"/>
              <a:gd name="connsiteY57" fmla="*/ 1524000 h 1952686"/>
              <a:gd name="connsiteX58" fmla="*/ 2910840 w 3627120"/>
              <a:gd name="connsiteY58" fmla="*/ 1554480 h 1952686"/>
              <a:gd name="connsiteX59" fmla="*/ 2804160 w 3627120"/>
              <a:gd name="connsiteY59" fmla="*/ 1584960 h 1952686"/>
              <a:gd name="connsiteX60" fmla="*/ 2895600 w 3627120"/>
              <a:gd name="connsiteY60" fmla="*/ 1630680 h 1952686"/>
              <a:gd name="connsiteX61" fmla="*/ 2987040 w 3627120"/>
              <a:gd name="connsiteY61" fmla="*/ 1661160 h 1952686"/>
              <a:gd name="connsiteX62" fmla="*/ 3078480 w 3627120"/>
              <a:gd name="connsiteY62" fmla="*/ 1691640 h 1952686"/>
              <a:gd name="connsiteX63" fmla="*/ 3124200 w 3627120"/>
              <a:gd name="connsiteY63" fmla="*/ 1706880 h 1952686"/>
              <a:gd name="connsiteX64" fmla="*/ 3230880 w 3627120"/>
              <a:gd name="connsiteY64" fmla="*/ 1737360 h 1952686"/>
              <a:gd name="connsiteX65" fmla="*/ 3505200 w 3627120"/>
              <a:gd name="connsiteY65" fmla="*/ 1691640 h 1952686"/>
              <a:gd name="connsiteX66" fmla="*/ 3520440 w 3627120"/>
              <a:gd name="connsiteY66" fmla="*/ 1645920 h 1952686"/>
              <a:gd name="connsiteX67" fmla="*/ 3550920 w 3627120"/>
              <a:gd name="connsiteY67" fmla="*/ 1600200 h 1952686"/>
              <a:gd name="connsiteX68" fmla="*/ 3535680 w 3627120"/>
              <a:gd name="connsiteY68" fmla="*/ 1325880 h 1952686"/>
              <a:gd name="connsiteX69" fmla="*/ 3489960 w 3627120"/>
              <a:gd name="connsiteY69" fmla="*/ 1280160 h 1952686"/>
              <a:gd name="connsiteX70" fmla="*/ 3398520 w 3627120"/>
              <a:gd name="connsiteY70" fmla="*/ 1249680 h 1952686"/>
              <a:gd name="connsiteX71" fmla="*/ 3169920 w 3627120"/>
              <a:gd name="connsiteY71" fmla="*/ 1264920 h 1952686"/>
              <a:gd name="connsiteX72" fmla="*/ 3078480 w 3627120"/>
              <a:gd name="connsiteY72" fmla="*/ 1295400 h 1952686"/>
              <a:gd name="connsiteX73" fmla="*/ 2910840 w 3627120"/>
              <a:gd name="connsiteY73" fmla="*/ 1249680 h 1952686"/>
              <a:gd name="connsiteX74" fmla="*/ 2865120 w 3627120"/>
              <a:gd name="connsiteY74" fmla="*/ 1234440 h 1952686"/>
              <a:gd name="connsiteX75" fmla="*/ 2819400 w 3627120"/>
              <a:gd name="connsiteY75" fmla="*/ 1203960 h 1952686"/>
              <a:gd name="connsiteX76" fmla="*/ 2697480 w 3627120"/>
              <a:gd name="connsiteY76" fmla="*/ 1097280 h 1952686"/>
              <a:gd name="connsiteX77" fmla="*/ 2651760 w 3627120"/>
              <a:gd name="connsiteY77" fmla="*/ 1066800 h 1952686"/>
              <a:gd name="connsiteX78" fmla="*/ 2514600 w 3627120"/>
              <a:gd name="connsiteY78" fmla="*/ 990600 h 1952686"/>
              <a:gd name="connsiteX79" fmla="*/ 2468880 w 3627120"/>
              <a:gd name="connsiteY79" fmla="*/ 944880 h 1952686"/>
              <a:gd name="connsiteX80" fmla="*/ 2438400 w 3627120"/>
              <a:gd name="connsiteY80" fmla="*/ 899160 h 1952686"/>
              <a:gd name="connsiteX81" fmla="*/ 2392680 w 3627120"/>
              <a:gd name="connsiteY81" fmla="*/ 883920 h 1952686"/>
              <a:gd name="connsiteX82" fmla="*/ 2255520 w 3627120"/>
              <a:gd name="connsiteY82" fmla="*/ 777240 h 1952686"/>
              <a:gd name="connsiteX83" fmla="*/ 2209800 w 3627120"/>
              <a:gd name="connsiteY83" fmla="*/ 746760 h 1952686"/>
              <a:gd name="connsiteX84" fmla="*/ 2164080 w 3627120"/>
              <a:gd name="connsiteY84" fmla="*/ 716280 h 1952686"/>
              <a:gd name="connsiteX85" fmla="*/ 2072640 w 3627120"/>
              <a:gd name="connsiteY85" fmla="*/ 685800 h 1952686"/>
              <a:gd name="connsiteX86" fmla="*/ 2026920 w 3627120"/>
              <a:gd name="connsiteY86" fmla="*/ 670560 h 1952686"/>
              <a:gd name="connsiteX87" fmla="*/ 1981200 w 3627120"/>
              <a:gd name="connsiteY87" fmla="*/ 640080 h 1952686"/>
              <a:gd name="connsiteX88" fmla="*/ 1889760 w 3627120"/>
              <a:gd name="connsiteY88" fmla="*/ 609600 h 1952686"/>
              <a:gd name="connsiteX89" fmla="*/ 1844040 w 3627120"/>
              <a:gd name="connsiteY89" fmla="*/ 594360 h 1952686"/>
              <a:gd name="connsiteX90" fmla="*/ 1752600 w 3627120"/>
              <a:gd name="connsiteY90" fmla="*/ 533400 h 1952686"/>
              <a:gd name="connsiteX91" fmla="*/ 1661160 w 3627120"/>
              <a:gd name="connsiteY91" fmla="*/ 472440 h 1952686"/>
              <a:gd name="connsiteX92" fmla="*/ 1615440 w 3627120"/>
              <a:gd name="connsiteY92" fmla="*/ 426720 h 1952686"/>
              <a:gd name="connsiteX93" fmla="*/ 1524000 w 3627120"/>
              <a:gd name="connsiteY93" fmla="*/ 365760 h 1952686"/>
              <a:gd name="connsiteX94" fmla="*/ 1478280 w 3627120"/>
              <a:gd name="connsiteY94" fmla="*/ 335280 h 1952686"/>
              <a:gd name="connsiteX95" fmla="*/ 1432560 w 3627120"/>
              <a:gd name="connsiteY95" fmla="*/ 289560 h 1952686"/>
              <a:gd name="connsiteX96" fmla="*/ 1341120 w 3627120"/>
              <a:gd name="connsiteY96" fmla="*/ 259080 h 1952686"/>
              <a:gd name="connsiteX97" fmla="*/ 1295400 w 3627120"/>
              <a:gd name="connsiteY97" fmla="*/ 228600 h 1952686"/>
              <a:gd name="connsiteX98" fmla="*/ 1143000 w 3627120"/>
              <a:gd name="connsiteY98" fmla="*/ 182880 h 1952686"/>
              <a:gd name="connsiteX99" fmla="*/ 1082040 w 3627120"/>
              <a:gd name="connsiteY99" fmla="*/ 152400 h 1952686"/>
              <a:gd name="connsiteX100" fmla="*/ 975360 w 3627120"/>
              <a:gd name="connsiteY100" fmla="*/ 121920 h 1952686"/>
              <a:gd name="connsiteX101" fmla="*/ 868680 w 3627120"/>
              <a:gd name="connsiteY101" fmla="*/ 91440 h 1952686"/>
              <a:gd name="connsiteX102" fmla="*/ 716280 w 3627120"/>
              <a:gd name="connsiteY102" fmla="*/ 76200 h 1952686"/>
              <a:gd name="connsiteX103" fmla="*/ 624840 w 3627120"/>
              <a:gd name="connsiteY103" fmla="*/ 45720 h 1952686"/>
              <a:gd name="connsiteX104" fmla="*/ 579120 w 3627120"/>
              <a:gd name="connsiteY104" fmla="*/ 30480 h 1952686"/>
              <a:gd name="connsiteX105" fmla="*/ 472440 w 3627120"/>
              <a:gd name="connsiteY105" fmla="*/ 0 h 1952686"/>
              <a:gd name="connsiteX106" fmla="*/ 381000 w 3627120"/>
              <a:gd name="connsiteY106" fmla="*/ 15240 h 1952686"/>
              <a:gd name="connsiteX107" fmla="*/ 289560 w 3627120"/>
              <a:gd name="connsiteY107" fmla="*/ 45720 h 1952686"/>
              <a:gd name="connsiteX108" fmla="*/ 228600 w 3627120"/>
              <a:gd name="connsiteY108" fmla="*/ 121920 h 1952686"/>
              <a:gd name="connsiteX109" fmla="*/ 198120 w 3627120"/>
              <a:gd name="connsiteY109" fmla="*/ 167640 h 1952686"/>
              <a:gd name="connsiteX110" fmla="*/ 106680 w 3627120"/>
              <a:gd name="connsiteY110" fmla="*/ 213360 h 1952686"/>
              <a:gd name="connsiteX111" fmla="*/ 60960 w 3627120"/>
              <a:gd name="connsiteY111" fmla="*/ 243840 h 1952686"/>
              <a:gd name="connsiteX112" fmla="*/ 30480 w 3627120"/>
              <a:gd name="connsiteY112" fmla="*/ 289560 h 1952686"/>
              <a:gd name="connsiteX113" fmla="*/ 60960 w 3627120"/>
              <a:gd name="connsiteY113" fmla="*/ 426720 h 1952686"/>
              <a:gd name="connsiteX114" fmla="*/ 106680 w 3627120"/>
              <a:gd name="connsiteY114" fmla="*/ 457200 h 1952686"/>
              <a:gd name="connsiteX115" fmla="*/ 76200 w 3627120"/>
              <a:gd name="connsiteY115" fmla="*/ 411480 h 1952686"/>
              <a:gd name="connsiteX116" fmla="*/ 15240 w 3627120"/>
              <a:gd name="connsiteY116" fmla="*/ 350520 h 1952686"/>
              <a:gd name="connsiteX117" fmla="*/ 30480 w 3627120"/>
              <a:gd name="connsiteY117" fmla="*/ 213360 h 1952686"/>
              <a:gd name="connsiteX118" fmla="*/ 60960 w 3627120"/>
              <a:gd name="connsiteY118" fmla="*/ 167640 h 1952686"/>
              <a:gd name="connsiteX119" fmla="*/ 152400 w 3627120"/>
              <a:gd name="connsiteY119" fmla="*/ 121920 h 1952686"/>
              <a:gd name="connsiteX120" fmla="*/ 396240 w 3627120"/>
              <a:gd name="connsiteY120" fmla="*/ 167640 h 1952686"/>
              <a:gd name="connsiteX121" fmla="*/ 441960 w 3627120"/>
              <a:gd name="connsiteY121" fmla="*/ 198120 h 1952686"/>
              <a:gd name="connsiteX122" fmla="*/ 579120 w 3627120"/>
              <a:gd name="connsiteY122" fmla="*/ 274320 h 1952686"/>
              <a:gd name="connsiteX123" fmla="*/ 624840 w 3627120"/>
              <a:gd name="connsiteY123" fmla="*/ 320040 h 1952686"/>
              <a:gd name="connsiteX124" fmla="*/ 716280 w 3627120"/>
              <a:gd name="connsiteY124" fmla="*/ 381000 h 1952686"/>
              <a:gd name="connsiteX125" fmla="*/ 746760 w 3627120"/>
              <a:gd name="connsiteY125" fmla="*/ 426720 h 1952686"/>
              <a:gd name="connsiteX126" fmla="*/ 807720 w 3627120"/>
              <a:gd name="connsiteY126" fmla="*/ 441960 h 1952686"/>
              <a:gd name="connsiteX127" fmla="*/ 960120 w 3627120"/>
              <a:gd name="connsiteY127" fmla="*/ 472440 h 1952686"/>
              <a:gd name="connsiteX128" fmla="*/ 1051560 w 3627120"/>
              <a:gd name="connsiteY128" fmla="*/ 502920 h 1952686"/>
              <a:gd name="connsiteX129" fmla="*/ 1143000 w 3627120"/>
              <a:gd name="connsiteY129" fmla="*/ 563880 h 1952686"/>
              <a:gd name="connsiteX130" fmla="*/ 1188720 w 3627120"/>
              <a:gd name="connsiteY130" fmla="*/ 594360 h 1952686"/>
              <a:gd name="connsiteX131" fmla="*/ 1234440 w 3627120"/>
              <a:gd name="connsiteY131" fmla="*/ 609600 h 1952686"/>
              <a:gd name="connsiteX132" fmla="*/ 1310640 w 3627120"/>
              <a:gd name="connsiteY132" fmla="*/ 685800 h 1952686"/>
              <a:gd name="connsiteX133" fmla="*/ 1356360 w 3627120"/>
              <a:gd name="connsiteY133" fmla="*/ 701040 h 1952686"/>
              <a:gd name="connsiteX134" fmla="*/ 1447800 w 3627120"/>
              <a:gd name="connsiteY134" fmla="*/ 762000 h 1952686"/>
              <a:gd name="connsiteX135" fmla="*/ 1539240 w 3627120"/>
              <a:gd name="connsiteY135" fmla="*/ 792480 h 1952686"/>
              <a:gd name="connsiteX136" fmla="*/ 1569720 w 3627120"/>
              <a:gd name="connsiteY136" fmla="*/ 838200 h 1952686"/>
              <a:gd name="connsiteX137" fmla="*/ 1661160 w 3627120"/>
              <a:gd name="connsiteY137" fmla="*/ 868680 h 1952686"/>
              <a:gd name="connsiteX138" fmla="*/ 1706880 w 3627120"/>
              <a:gd name="connsiteY138" fmla="*/ 883920 h 1952686"/>
              <a:gd name="connsiteX139" fmla="*/ 1844040 w 3627120"/>
              <a:gd name="connsiteY139" fmla="*/ 944880 h 1952686"/>
              <a:gd name="connsiteX140" fmla="*/ 1996440 w 3627120"/>
              <a:gd name="connsiteY140" fmla="*/ 990600 h 1952686"/>
              <a:gd name="connsiteX141" fmla="*/ 2042160 w 3627120"/>
              <a:gd name="connsiteY141" fmla="*/ 1021080 h 1952686"/>
              <a:gd name="connsiteX142" fmla="*/ 2087880 w 3627120"/>
              <a:gd name="connsiteY142" fmla="*/ 1066800 h 1952686"/>
              <a:gd name="connsiteX143" fmla="*/ 2148840 w 3627120"/>
              <a:gd name="connsiteY143" fmla="*/ 1082040 h 1952686"/>
              <a:gd name="connsiteX144" fmla="*/ 2225040 w 3627120"/>
              <a:gd name="connsiteY144" fmla="*/ 1158240 h 1952686"/>
              <a:gd name="connsiteX145" fmla="*/ 2270760 w 3627120"/>
              <a:gd name="connsiteY145" fmla="*/ 1188720 h 1952686"/>
              <a:gd name="connsiteX146" fmla="*/ 2331720 w 3627120"/>
              <a:gd name="connsiteY146" fmla="*/ 1234440 h 1952686"/>
              <a:gd name="connsiteX147" fmla="*/ 2377440 w 3627120"/>
              <a:gd name="connsiteY147" fmla="*/ 1249680 h 1952686"/>
              <a:gd name="connsiteX148" fmla="*/ 2468880 w 3627120"/>
              <a:gd name="connsiteY148" fmla="*/ 1310640 h 1952686"/>
              <a:gd name="connsiteX149" fmla="*/ 2514600 w 3627120"/>
              <a:gd name="connsiteY149" fmla="*/ 1341120 h 1952686"/>
              <a:gd name="connsiteX150" fmla="*/ 2575560 w 3627120"/>
              <a:gd name="connsiteY150" fmla="*/ 1432560 h 1952686"/>
              <a:gd name="connsiteX151" fmla="*/ 2727960 w 3627120"/>
              <a:gd name="connsiteY151" fmla="*/ 1508760 h 1952686"/>
              <a:gd name="connsiteX152" fmla="*/ 2819400 w 3627120"/>
              <a:gd name="connsiteY152" fmla="*/ 1539240 h 1952686"/>
              <a:gd name="connsiteX153" fmla="*/ 2865120 w 3627120"/>
              <a:gd name="connsiteY153" fmla="*/ 1554480 h 195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3627120" h="1952686">
                <a:moveTo>
                  <a:pt x="0" y="350520"/>
                </a:moveTo>
                <a:cubicBezTo>
                  <a:pt x="25400" y="360680"/>
                  <a:pt x="50490" y="371651"/>
                  <a:pt x="76200" y="381000"/>
                </a:cubicBezTo>
                <a:cubicBezTo>
                  <a:pt x="106394" y="391980"/>
                  <a:pt x="167640" y="411480"/>
                  <a:pt x="167640" y="411480"/>
                </a:cubicBezTo>
                <a:cubicBezTo>
                  <a:pt x="177800" y="426720"/>
                  <a:pt x="182588" y="447492"/>
                  <a:pt x="198120" y="457200"/>
                </a:cubicBezTo>
                <a:cubicBezTo>
                  <a:pt x="225365" y="474228"/>
                  <a:pt x="259080" y="477520"/>
                  <a:pt x="289560" y="487680"/>
                </a:cubicBezTo>
                <a:lnTo>
                  <a:pt x="426720" y="533400"/>
                </a:lnTo>
                <a:cubicBezTo>
                  <a:pt x="441960" y="538480"/>
                  <a:pt x="459074" y="539729"/>
                  <a:pt x="472440" y="548640"/>
                </a:cubicBezTo>
                <a:cubicBezTo>
                  <a:pt x="487680" y="558800"/>
                  <a:pt x="501777" y="570929"/>
                  <a:pt x="518160" y="579120"/>
                </a:cubicBezTo>
                <a:cubicBezTo>
                  <a:pt x="532528" y="586304"/>
                  <a:pt x="549837" y="586558"/>
                  <a:pt x="563880" y="594360"/>
                </a:cubicBezTo>
                <a:cubicBezTo>
                  <a:pt x="595902" y="612150"/>
                  <a:pt x="624840" y="635000"/>
                  <a:pt x="655320" y="655320"/>
                </a:cubicBezTo>
                <a:cubicBezTo>
                  <a:pt x="670560" y="665480"/>
                  <a:pt x="683664" y="680008"/>
                  <a:pt x="701040" y="685800"/>
                </a:cubicBezTo>
                <a:cubicBezTo>
                  <a:pt x="716280" y="690880"/>
                  <a:pt x="732392" y="693856"/>
                  <a:pt x="746760" y="701040"/>
                </a:cubicBezTo>
                <a:cubicBezTo>
                  <a:pt x="763143" y="709231"/>
                  <a:pt x="775742" y="724081"/>
                  <a:pt x="792480" y="731520"/>
                </a:cubicBezTo>
                <a:cubicBezTo>
                  <a:pt x="821840" y="744569"/>
                  <a:pt x="857187" y="744178"/>
                  <a:pt x="883920" y="762000"/>
                </a:cubicBezTo>
                <a:lnTo>
                  <a:pt x="975360" y="822960"/>
                </a:lnTo>
                <a:cubicBezTo>
                  <a:pt x="990600" y="833120"/>
                  <a:pt x="1003704" y="847648"/>
                  <a:pt x="1021080" y="853440"/>
                </a:cubicBezTo>
                <a:cubicBezTo>
                  <a:pt x="1036320" y="858520"/>
                  <a:pt x="1052432" y="861496"/>
                  <a:pt x="1066800" y="868680"/>
                </a:cubicBezTo>
                <a:cubicBezTo>
                  <a:pt x="1172046" y="921303"/>
                  <a:pt x="1046609" y="882682"/>
                  <a:pt x="1173480" y="914400"/>
                </a:cubicBezTo>
                <a:cubicBezTo>
                  <a:pt x="1188720" y="924560"/>
                  <a:pt x="1202462" y="937441"/>
                  <a:pt x="1219200" y="944880"/>
                </a:cubicBezTo>
                <a:cubicBezTo>
                  <a:pt x="1248560" y="957929"/>
                  <a:pt x="1310640" y="975360"/>
                  <a:pt x="1310640" y="975360"/>
                </a:cubicBezTo>
                <a:cubicBezTo>
                  <a:pt x="1456491" y="1121211"/>
                  <a:pt x="1269747" y="948098"/>
                  <a:pt x="1402080" y="1036320"/>
                </a:cubicBezTo>
                <a:cubicBezTo>
                  <a:pt x="1576223" y="1152415"/>
                  <a:pt x="1337713" y="1015306"/>
                  <a:pt x="1478280" y="1127760"/>
                </a:cubicBezTo>
                <a:cubicBezTo>
                  <a:pt x="1490824" y="1137795"/>
                  <a:pt x="1509957" y="1135198"/>
                  <a:pt x="1524000" y="1143000"/>
                </a:cubicBezTo>
                <a:cubicBezTo>
                  <a:pt x="1556022" y="1160790"/>
                  <a:pt x="1584960" y="1183640"/>
                  <a:pt x="1615440" y="1203960"/>
                </a:cubicBezTo>
                <a:cubicBezTo>
                  <a:pt x="1630680" y="1214120"/>
                  <a:pt x="1643784" y="1228648"/>
                  <a:pt x="1661160" y="1234440"/>
                </a:cubicBezTo>
                <a:lnTo>
                  <a:pt x="1752600" y="1264920"/>
                </a:lnTo>
                <a:cubicBezTo>
                  <a:pt x="1767840" y="1270000"/>
                  <a:pt x="1784954" y="1271249"/>
                  <a:pt x="1798320" y="1280160"/>
                </a:cubicBezTo>
                <a:cubicBezTo>
                  <a:pt x="1813560" y="1290320"/>
                  <a:pt x="1829969" y="1298914"/>
                  <a:pt x="1844040" y="1310640"/>
                </a:cubicBezTo>
                <a:cubicBezTo>
                  <a:pt x="1860597" y="1324438"/>
                  <a:pt x="1871827" y="1344405"/>
                  <a:pt x="1889760" y="1356360"/>
                </a:cubicBezTo>
                <a:cubicBezTo>
                  <a:pt x="1903126" y="1365271"/>
                  <a:pt x="1920240" y="1366520"/>
                  <a:pt x="1935480" y="1371600"/>
                </a:cubicBezTo>
                <a:cubicBezTo>
                  <a:pt x="1945640" y="1386840"/>
                  <a:pt x="1951657" y="1405878"/>
                  <a:pt x="1965960" y="1417320"/>
                </a:cubicBezTo>
                <a:cubicBezTo>
                  <a:pt x="1978504" y="1427355"/>
                  <a:pt x="1997312" y="1425376"/>
                  <a:pt x="2011680" y="1432560"/>
                </a:cubicBezTo>
                <a:cubicBezTo>
                  <a:pt x="2028063" y="1440751"/>
                  <a:pt x="2041017" y="1454849"/>
                  <a:pt x="2057400" y="1463040"/>
                </a:cubicBezTo>
                <a:cubicBezTo>
                  <a:pt x="2071768" y="1470224"/>
                  <a:pt x="2089077" y="1470478"/>
                  <a:pt x="2103120" y="1478280"/>
                </a:cubicBezTo>
                <a:cubicBezTo>
                  <a:pt x="2135142" y="1496070"/>
                  <a:pt x="2159807" y="1527656"/>
                  <a:pt x="2194560" y="1539240"/>
                </a:cubicBezTo>
                <a:lnTo>
                  <a:pt x="2286000" y="1569720"/>
                </a:lnTo>
                <a:cubicBezTo>
                  <a:pt x="2301240" y="1574800"/>
                  <a:pt x="2318354" y="1576049"/>
                  <a:pt x="2331720" y="1584960"/>
                </a:cubicBezTo>
                <a:cubicBezTo>
                  <a:pt x="2346960" y="1595120"/>
                  <a:pt x="2360702" y="1608001"/>
                  <a:pt x="2377440" y="1615440"/>
                </a:cubicBezTo>
                <a:cubicBezTo>
                  <a:pt x="2406800" y="1628489"/>
                  <a:pt x="2438400" y="1635760"/>
                  <a:pt x="2468880" y="1645920"/>
                </a:cubicBezTo>
                <a:cubicBezTo>
                  <a:pt x="2534471" y="1667784"/>
                  <a:pt x="2499015" y="1657264"/>
                  <a:pt x="2575560" y="1676400"/>
                </a:cubicBezTo>
                <a:cubicBezTo>
                  <a:pt x="2706587" y="1763751"/>
                  <a:pt x="2540807" y="1659024"/>
                  <a:pt x="2667000" y="1722120"/>
                </a:cubicBezTo>
                <a:cubicBezTo>
                  <a:pt x="2785173" y="1781206"/>
                  <a:pt x="2643522" y="1729534"/>
                  <a:pt x="2758440" y="1767840"/>
                </a:cubicBezTo>
                <a:cubicBezTo>
                  <a:pt x="2792145" y="1801545"/>
                  <a:pt x="2807445" y="1822822"/>
                  <a:pt x="2849880" y="1844040"/>
                </a:cubicBezTo>
                <a:cubicBezTo>
                  <a:pt x="2871744" y="1854972"/>
                  <a:pt x="2937028" y="1869637"/>
                  <a:pt x="2956560" y="1874520"/>
                </a:cubicBezTo>
                <a:cubicBezTo>
                  <a:pt x="3087587" y="1961871"/>
                  <a:pt x="2921807" y="1857144"/>
                  <a:pt x="3048000" y="1920240"/>
                </a:cubicBezTo>
                <a:cubicBezTo>
                  <a:pt x="3064383" y="1928431"/>
                  <a:pt x="3078480" y="1940560"/>
                  <a:pt x="3093720" y="1950720"/>
                </a:cubicBezTo>
                <a:cubicBezTo>
                  <a:pt x="3235960" y="1945640"/>
                  <a:pt x="3381397" y="1965896"/>
                  <a:pt x="3520440" y="1935480"/>
                </a:cubicBezTo>
                <a:cubicBezTo>
                  <a:pt x="3556226" y="1927652"/>
                  <a:pt x="3569816" y="1878793"/>
                  <a:pt x="3581400" y="1844040"/>
                </a:cubicBezTo>
                <a:cubicBezTo>
                  <a:pt x="3618504" y="1732729"/>
                  <a:pt x="3604088" y="1783769"/>
                  <a:pt x="3627120" y="1691640"/>
                </a:cubicBezTo>
                <a:cubicBezTo>
                  <a:pt x="3622040" y="1605280"/>
                  <a:pt x="3620488" y="1518640"/>
                  <a:pt x="3611880" y="1432560"/>
                </a:cubicBezTo>
                <a:cubicBezTo>
                  <a:pt x="3607440" y="1388164"/>
                  <a:pt x="3584365" y="1368991"/>
                  <a:pt x="3550920" y="1341120"/>
                </a:cubicBezTo>
                <a:cubicBezTo>
                  <a:pt x="3502618" y="1300868"/>
                  <a:pt x="3480213" y="1302311"/>
                  <a:pt x="3413760" y="1280160"/>
                </a:cubicBezTo>
                <a:cubicBezTo>
                  <a:pt x="3398520" y="1275080"/>
                  <a:pt x="3383792" y="1268070"/>
                  <a:pt x="3368040" y="1264920"/>
                </a:cubicBezTo>
                <a:cubicBezTo>
                  <a:pt x="3271301" y="1245572"/>
                  <a:pt x="3316970" y="1255962"/>
                  <a:pt x="3230880" y="1234440"/>
                </a:cubicBezTo>
                <a:cubicBezTo>
                  <a:pt x="3205480" y="1239520"/>
                  <a:pt x="3170222" y="1228958"/>
                  <a:pt x="3154680" y="1249680"/>
                </a:cubicBezTo>
                <a:cubicBezTo>
                  <a:pt x="3133127" y="1278417"/>
                  <a:pt x="3152335" y="1322833"/>
                  <a:pt x="3139440" y="1356360"/>
                </a:cubicBezTo>
                <a:cubicBezTo>
                  <a:pt x="3108785" y="1436063"/>
                  <a:pt x="3088728" y="1440968"/>
                  <a:pt x="3032760" y="1478280"/>
                </a:cubicBezTo>
                <a:cubicBezTo>
                  <a:pt x="3022600" y="1493520"/>
                  <a:pt x="3017812" y="1514292"/>
                  <a:pt x="3002280" y="1524000"/>
                </a:cubicBezTo>
                <a:cubicBezTo>
                  <a:pt x="2975035" y="1541028"/>
                  <a:pt x="2942009" y="1546688"/>
                  <a:pt x="2910840" y="1554480"/>
                </a:cubicBezTo>
                <a:cubicBezTo>
                  <a:pt x="2834295" y="1573616"/>
                  <a:pt x="2869751" y="1563096"/>
                  <a:pt x="2804160" y="1584960"/>
                </a:cubicBezTo>
                <a:cubicBezTo>
                  <a:pt x="2970901" y="1640540"/>
                  <a:pt x="2718341" y="1551898"/>
                  <a:pt x="2895600" y="1630680"/>
                </a:cubicBezTo>
                <a:cubicBezTo>
                  <a:pt x="2924960" y="1643729"/>
                  <a:pt x="2956560" y="1651000"/>
                  <a:pt x="2987040" y="1661160"/>
                </a:cubicBezTo>
                <a:lnTo>
                  <a:pt x="3078480" y="1691640"/>
                </a:lnTo>
                <a:cubicBezTo>
                  <a:pt x="3093720" y="1696720"/>
                  <a:pt x="3108615" y="1702984"/>
                  <a:pt x="3124200" y="1706880"/>
                </a:cubicBezTo>
                <a:cubicBezTo>
                  <a:pt x="3200745" y="1726016"/>
                  <a:pt x="3165289" y="1715496"/>
                  <a:pt x="3230880" y="1737360"/>
                </a:cubicBezTo>
                <a:cubicBezTo>
                  <a:pt x="3253179" y="1735873"/>
                  <a:pt x="3449799" y="1760891"/>
                  <a:pt x="3505200" y="1691640"/>
                </a:cubicBezTo>
                <a:cubicBezTo>
                  <a:pt x="3515235" y="1679096"/>
                  <a:pt x="3513256" y="1660288"/>
                  <a:pt x="3520440" y="1645920"/>
                </a:cubicBezTo>
                <a:cubicBezTo>
                  <a:pt x="3528631" y="1629537"/>
                  <a:pt x="3540760" y="1615440"/>
                  <a:pt x="3550920" y="1600200"/>
                </a:cubicBezTo>
                <a:cubicBezTo>
                  <a:pt x="3545840" y="1508760"/>
                  <a:pt x="3552816" y="1415844"/>
                  <a:pt x="3535680" y="1325880"/>
                </a:cubicBezTo>
                <a:cubicBezTo>
                  <a:pt x="3531647" y="1304708"/>
                  <a:pt x="3508800" y="1290627"/>
                  <a:pt x="3489960" y="1280160"/>
                </a:cubicBezTo>
                <a:cubicBezTo>
                  <a:pt x="3461874" y="1264557"/>
                  <a:pt x="3398520" y="1249680"/>
                  <a:pt x="3398520" y="1249680"/>
                </a:cubicBezTo>
                <a:cubicBezTo>
                  <a:pt x="3322320" y="1254760"/>
                  <a:pt x="3245522" y="1254120"/>
                  <a:pt x="3169920" y="1264920"/>
                </a:cubicBezTo>
                <a:cubicBezTo>
                  <a:pt x="3138114" y="1269464"/>
                  <a:pt x="3078480" y="1295400"/>
                  <a:pt x="3078480" y="1295400"/>
                </a:cubicBezTo>
                <a:cubicBezTo>
                  <a:pt x="2970775" y="1273859"/>
                  <a:pt x="3026854" y="1288351"/>
                  <a:pt x="2910840" y="1249680"/>
                </a:cubicBezTo>
                <a:cubicBezTo>
                  <a:pt x="2895600" y="1244600"/>
                  <a:pt x="2878486" y="1243351"/>
                  <a:pt x="2865120" y="1234440"/>
                </a:cubicBezTo>
                <a:lnTo>
                  <a:pt x="2819400" y="1203960"/>
                </a:lnTo>
                <a:cubicBezTo>
                  <a:pt x="2768600" y="1127760"/>
                  <a:pt x="2804160" y="1168400"/>
                  <a:pt x="2697480" y="1097280"/>
                </a:cubicBezTo>
                <a:cubicBezTo>
                  <a:pt x="2682240" y="1087120"/>
                  <a:pt x="2669136" y="1072592"/>
                  <a:pt x="2651760" y="1066800"/>
                </a:cubicBezTo>
                <a:cubicBezTo>
                  <a:pt x="2594268" y="1047636"/>
                  <a:pt x="2567003" y="1043003"/>
                  <a:pt x="2514600" y="990600"/>
                </a:cubicBezTo>
                <a:cubicBezTo>
                  <a:pt x="2499360" y="975360"/>
                  <a:pt x="2482678" y="961437"/>
                  <a:pt x="2468880" y="944880"/>
                </a:cubicBezTo>
                <a:cubicBezTo>
                  <a:pt x="2457154" y="930809"/>
                  <a:pt x="2452703" y="910602"/>
                  <a:pt x="2438400" y="899160"/>
                </a:cubicBezTo>
                <a:cubicBezTo>
                  <a:pt x="2425856" y="889125"/>
                  <a:pt x="2407920" y="889000"/>
                  <a:pt x="2392680" y="883920"/>
                </a:cubicBezTo>
                <a:cubicBezTo>
                  <a:pt x="2321057" y="812297"/>
                  <a:pt x="2364893" y="850155"/>
                  <a:pt x="2255520" y="777240"/>
                </a:cubicBezTo>
                <a:lnTo>
                  <a:pt x="2209800" y="746760"/>
                </a:lnTo>
                <a:cubicBezTo>
                  <a:pt x="2194560" y="736600"/>
                  <a:pt x="2181456" y="722072"/>
                  <a:pt x="2164080" y="716280"/>
                </a:cubicBezTo>
                <a:lnTo>
                  <a:pt x="2072640" y="685800"/>
                </a:lnTo>
                <a:cubicBezTo>
                  <a:pt x="2057400" y="680720"/>
                  <a:pt x="2040286" y="679471"/>
                  <a:pt x="2026920" y="670560"/>
                </a:cubicBezTo>
                <a:cubicBezTo>
                  <a:pt x="2011680" y="660400"/>
                  <a:pt x="1997938" y="647519"/>
                  <a:pt x="1981200" y="640080"/>
                </a:cubicBezTo>
                <a:cubicBezTo>
                  <a:pt x="1951840" y="627031"/>
                  <a:pt x="1920240" y="619760"/>
                  <a:pt x="1889760" y="609600"/>
                </a:cubicBezTo>
                <a:cubicBezTo>
                  <a:pt x="1874520" y="604520"/>
                  <a:pt x="1857406" y="603271"/>
                  <a:pt x="1844040" y="594360"/>
                </a:cubicBezTo>
                <a:cubicBezTo>
                  <a:pt x="1813560" y="574040"/>
                  <a:pt x="1778503" y="559303"/>
                  <a:pt x="1752600" y="533400"/>
                </a:cubicBezTo>
                <a:cubicBezTo>
                  <a:pt x="1695521" y="476321"/>
                  <a:pt x="1727327" y="494496"/>
                  <a:pt x="1661160" y="472440"/>
                </a:cubicBezTo>
                <a:cubicBezTo>
                  <a:pt x="1645920" y="457200"/>
                  <a:pt x="1632453" y="439952"/>
                  <a:pt x="1615440" y="426720"/>
                </a:cubicBezTo>
                <a:cubicBezTo>
                  <a:pt x="1586524" y="404230"/>
                  <a:pt x="1554480" y="386080"/>
                  <a:pt x="1524000" y="365760"/>
                </a:cubicBezTo>
                <a:cubicBezTo>
                  <a:pt x="1508760" y="355600"/>
                  <a:pt x="1491232" y="348232"/>
                  <a:pt x="1478280" y="335280"/>
                </a:cubicBezTo>
                <a:cubicBezTo>
                  <a:pt x="1463040" y="320040"/>
                  <a:pt x="1451400" y="300027"/>
                  <a:pt x="1432560" y="289560"/>
                </a:cubicBezTo>
                <a:cubicBezTo>
                  <a:pt x="1404474" y="273957"/>
                  <a:pt x="1367853" y="276902"/>
                  <a:pt x="1341120" y="259080"/>
                </a:cubicBezTo>
                <a:cubicBezTo>
                  <a:pt x="1325880" y="248920"/>
                  <a:pt x="1312235" y="235815"/>
                  <a:pt x="1295400" y="228600"/>
                </a:cubicBezTo>
                <a:cubicBezTo>
                  <a:pt x="1142267" y="162971"/>
                  <a:pt x="1347886" y="285323"/>
                  <a:pt x="1143000" y="182880"/>
                </a:cubicBezTo>
                <a:cubicBezTo>
                  <a:pt x="1122680" y="172720"/>
                  <a:pt x="1102922" y="161349"/>
                  <a:pt x="1082040" y="152400"/>
                </a:cubicBezTo>
                <a:cubicBezTo>
                  <a:pt x="1045500" y="136740"/>
                  <a:pt x="1014028" y="132968"/>
                  <a:pt x="975360" y="121920"/>
                </a:cubicBezTo>
                <a:cubicBezTo>
                  <a:pt x="931936" y="109513"/>
                  <a:pt x="916323" y="98246"/>
                  <a:pt x="868680" y="91440"/>
                </a:cubicBezTo>
                <a:cubicBezTo>
                  <a:pt x="818140" y="84220"/>
                  <a:pt x="767080" y="81280"/>
                  <a:pt x="716280" y="76200"/>
                </a:cubicBezTo>
                <a:lnTo>
                  <a:pt x="624840" y="45720"/>
                </a:lnTo>
                <a:cubicBezTo>
                  <a:pt x="609600" y="40640"/>
                  <a:pt x="594705" y="34376"/>
                  <a:pt x="579120" y="30480"/>
                </a:cubicBezTo>
                <a:cubicBezTo>
                  <a:pt x="502575" y="11344"/>
                  <a:pt x="538031" y="21864"/>
                  <a:pt x="472440" y="0"/>
                </a:cubicBezTo>
                <a:cubicBezTo>
                  <a:pt x="441960" y="5080"/>
                  <a:pt x="410978" y="7746"/>
                  <a:pt x="381000" y="15240"/>
                </a:cubicBezTo>
                <a:cubicBezTo>
                  <a:pt x="349831" y="23032"/>
                  <a:pt x="289560" y="45720"/>
                  <a:pt x="289560" y="45720"/>
                </a:cubicBezTo>
                <a:cubicBezTo>
                  <a:pt x="259891" y="134727"/>
                  <a:pt x="297534" y="52986"/>
                  <a:pt x="228600" y="121920"/>
                </a:cubicBezTo>
                <a:cubicBezTo>
                  <a:pt x="215648" y="134872"/>
                  <a:pt x="211072" y="154688"/>
                  <a:pt x="198120" y="167640"/>
                </a:cubicBezTo>
                <a:cubicBezTo>
                  <a:pt x="154444" y="211316"/>
                  <a:pt x="156260" y="188570"/>
                  <a:pt x="106680" y="213360"/>
                </a:cubicBezTo>
                <a:cubicBezTo>
                  <a:pt x="90297" y="221551"/>
                  <a:pt x="76200" y="233680"/>
                  <a:pt x="60960" y="243840"/>
                </a:cubicBezTo>
                <a:cubicBezTo>
                  <a:pt x="50800" y="259080"/>
                  <a:pt x="32503" y="271356"/>
                  <a:pt x="30480" y="289560"/>
                </a:cubicBezTo>
                <a:cubicBezTo>
                  <a:pt x="30408" y="290210"/>
                  <a:pt x="45282" y="407122"/>
                  <a:pt x="60960" y="426720"/>
                </a:cubicBezTo>
                <a:cubicBezTo>
                  <a:pt x="72402" y="441023"/>
                  <a:pt x="91440" y="447040"/>
                  <a:pt x="106680" y="457200"/>
                </a:cubicBezTo>
                <a:cubicBezTo>
                  <a:pt x="96520" y="441960"/>
                  <a:pt x="90503" y="422922"/>
                  <a:pt x="76200" y="411480"/>
                </a:cubicBezTo>
                <a:cubicBezTo>
                  <a:pt x="2309" y="352367"/>
                  <a:pt x="48491" y="450273"/>
                  <a:pt x="15240" y="350520"/>
                </a:cubicBezTo>
                <a:cubicBezTo>
                  <a:pt x="20320" y="304800"/>
                  <a:pt x="19323" y="257988"/>
                  <a:pt x="30480" y="213360"/>
                </a:cubicBezTo>
                <a:cubicBezTo>
                  <a:pt x="34922" y="195591"/>
                  <a:pt x="48008" y="180592"/>
                  <a:pt x="60960" y="167640"/>
                </a:cubicBezTo>
                <a:cubicBezTo>
                  <a:pt x="90503" y="138097"/>
                  <a:pt x="115215" y="134315"/>
                  <a:pt x="152400" y="121920"/>
                </a:cubicBezTo>
                <a:cubicBezTo>
                  <a:pt x="206027" y="127283"/>
                  <a:pt x="338645" y="129243"/>
                  <a:pt x="396240" y="167640"/>
                </a:cubicBezTo>
                <a:cubicBezTo>
                  <a:pt x="411480" y="177800"/>
                  <a:pt x="425577" y="189929"/>
                  <a:pt x="441960" y="198120"/>
                </a:cubicBezTo>
                <a:cubicBezTo>
                  <a:pt x="518616" y="236448"/>
                  <a:pt x="483016" y="178216"/>
                  <a:pt x="579120" y="274320"/>
                </a:cubicBezTo>
                <a:cubicBezTo>
                  <a:pt x="594360" y="289560"/>
                  <a:pt x="607827" y="306808"/>
                  <a:pt x="624840" y="320040"/>
                </a:cubicBezTo>
                <a:cubicBezTo>
                  <a:pt x="653756" y="342530"/>
                  <a:pt x="716280" y="381000"/>
                  <a:pt x="716280" y="381000"/>
                </a:cubicBezTo>
                <a:cubicBezTo>
                  <a:pt x="726440" y="396240"/>
                  <a:pt x="731520" y="416560"/>
                  <a:pt x="746760" y="426720"/>
                </a:cubicBezTo>
                <a:cubicBezTo>
                  <a:pt x="764188" y="438338"/>
                  <a:pt x="787581" y="436206"/>
                  <a:pt x="807720" y="441960"/>
                </a:cubicBezTo>
                <a:cubicBezTo>
                  <a:pt x="914117" y="472359"/>
                  <a:pt x="778059" y="446431"/>
                  <a:pt x="960120" y="472440"/>
                </a:cubicBezTo>
                <a:cubicBezTo>
                  <a:pt x="990600" y="482600"/>
                  <a:pt x="1024827" y="485098"/>
                  <a:pt x="1051560" y="502920"/>
                </a:cubicBezTo>
                <a:lnTo>
                  <a:pt x="1143000" y="563880"/>
                </a:lnTo>
                <a:cubicBezTo>
                  <a:pt x="1158240" y="574040"/>
                  <a:pt x="1171344" y="588568"/>
                  <a:pt x="1188720" y="594360"/>
                </a:cubicBezTo>
                <a:lnTo>
                  <a:pt x="1234440" y="609600"/>
                </a:lnTo>
                <a:cubicBezTo>
                  <a:pt x="1264920" y="655320"/>
                  <a:pt x="1259840" y="660400"/>
                  <a:pt x="1310640" y="685800"/>
                </a:cubicBezTo>
                <a:cubicBezTo>
                  <a:pt x="1325008" y="692984"/>
                  <a:pt x="1342317" y="693238"/>
                  <a:pt x="1356360" y="701040"/>
                </a:cubicBezTo>
                <a:cubicBezTo>
                  <a:pt x="1388382" y="718830"/>
                  <a:pt x="1413047" y="750416"/>
                  <a:pt x="1447800" y="762000"/>
                </a:cubicBezTo>
                <a:lnTo>
                  <a:pt x="1539240" y="792480"/>
                </a:lnTo>
                <a:cubicBezTo>
                  <a:pt x="1549400" y="807720"/>
                  <a:pt x="1554188" y="828492"/>
                  <a:pt x="1569720" y="838200"/>
                </a:cubicBezTo>
                <a:cubicBezTo>
                  <a:pt x="1596965" y="855228"/>
                  <a:pt x="1630680" y="858520"/>
                  <a:pt x="1661160" y="868680"/>
                </a:cubicBezTo>
                <a:cubicBezTo>
                  <a:pt x="1676400" y="873760"/>
                  <a:pt x="1693514" y="875009"/>
                  <a:pt x="1706880" y="883920"/>
                </a:cubicBezTo>
                <a:cubicBezTo>
                  <a:pt x="1766926" y="923951"/>
                  <a:pt x="1756987" y="923117"/>
                  <a:pt x="1844040" y="944880"/>
                </a:cubicBezTo>
                <a:cubicBezTo>
                  <a:pt x="1878117" y="953399"/>
                  <a:pt x="1974178" y="975759"/>
                  <a:pt x="1996440" y="990600"/>
                </a:cubicBezTo>
                <a:cubicBezTo>
                  <a:pt x="2011680" y="1000760"/>
                  <a:pt x="2028089" y="1009354"/>
                  <a:pt x="2042160" y="1021080"/>
                </a:cubicBezTo>
                <a:cubicBezTo>
                  <a:pt x="2058717" y="1034878"/>
                  <a:pt x="2069167" y="1056107"/>
                  <a:pt x="2087880" y="1066800"/>
                </a:cubicBezTo>
                <a:cubicBezTo>
                  <a:pt x="2106066" y="1077192"/>
                  <a:pt x="2128520" y="1076960"/>
                  <a:pt x="2148840" y="1082040"/>
                </a:cubicBezTo>
                <a:cubicBezTo>
                  <a:pt x="2270760" y="1163320"/>
                  <a:pt x="2123440" y="1056640"/>
                  <a:pt x="2225040" y="1158240"/>
                </a:cubicBezTo>
                <a:cubicBezTo>
                  <a:pt x="2237992" y="1171192"/>
                  <a:pt x="2255855" y="1178074"/>
                  <a:pt x="2270760" y="1188720"/>
                </a:cubicBezTo>
                <a:cubicBezTo>
                  <a:pt x="2291429" y="1203483"/>
                  <a:pt x="2309667" y="1221838"/>
                  <a:pt x="2331720" y="1234440"/>
                </a:cubicBezTo>
                <a:cubicBezTo>
                  <a:pt x="2345668" y="1242410"/>
                  <a:pt x="2363397" y="1241878"/>
                  <a:pt x="2377440" y="1249680"/>
                </a:cubicBezTo>
                <a:cubicBezTo>
                  <a:pt x="2409462" y="1267470"/>
                  <a:pt x="2438400" y="1290320"/>
                  <a:pt x="2468880" y="1310640"/>
                </a:cubicBezTo>
                <a:lnTo>
                  <a:pt x="2514600" y="1341120"/>
                </a:lnTo>
                <a:cubicBezTo>
                  <a:pt x="2534920" y="1371600"/>
                  <a:pt x="2545080" y="1412240"/>
                  <a:pt x="2575560" y="1432560"/>
                </a:cubicBezTo>
                <a:cubicBezTo>
                  <a:pt x="2707442" y="1520481"/>
                  <a:pt x="2618302" y="1475863"/>
                  <a:pt x="2727960" y="1508760"/>
                </a:cubicBezTo>
                <a:cubicBezTo>
                  <a:pt x="2758734" y="1517992"/>
                  <a:pt x="2788920" y="1529080"/>
                  <a:pt x="2819400" y="1539240"/>
                </a:cubicBezTo>
                <a:lnTo>
                  <a:pt x="2865120" y="155448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899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AB9DE-EB74-4B31-ABED-C3B8BE76F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3,500BC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77F08-B6B6-4A36-B8DC-3F0A86644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1345" y="1690687"/>
            <a:ext cx="5651377" cy="2860535"/>
          </a:xfrm>
        </p:spPr>
        <p:txBody>
          <a:bodyPr/>
          <a:lstStyle/>
          <a:p>
            <a:r>
              <a:rPr lang="en-GB" dirty="0"/>
              <a:t>The wheel was invented</a:t>
            </a:r>
          </a:p>
          <a:p>
            <a:r>
              <a:rPr lang="en-GB" dirty="0"/>
              <a:t>Horses were first used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665AA9-238A-4873-8C4A-51D47615C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349" y="2375554"/>
            <a:ext cx="3532848" cy="4162589"/>
          </a:xfrm>
          <a:prstGeom prst="rect">
            <a:avLst/>
          </a:prstGeom>
        </p:spPr>
      </p:pic>
      <p:pic>
        <p:nvPicPr>
          <p:cNvPr id="6" name="Picture 4" descr="Invention of Wheel - Sumer">
            <a:extLst>
              <a:ext uri="{FF2B5EF4-FFF2-40B4-BE49-F238E27FC236}">
                <a16:creationId xmlns:a16="http://schemas.microsoft.com/office/drawing/2014/main" id="{93B39806-946B-4AAA-9ED5-C05D009C6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290" y="3534992"/>
            <a:ext cx="5180815" cy="303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438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BA47B-6BA5-4B9F-9559-DAEBB7964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3,000BC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EEE2D-58D2-48A3-88B6-5CBE34A81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52875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Sails were first used on boats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AF037B-08A2-465F-8D19-FEA23A03F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100" y="1072231"/>
            <a:ext cx="6925084" cy="510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40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12638-BD3F-4FE2-BA65-B09F82882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1,100AD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68B96-D92A-4C17-942C-8DCBD04E9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52575"/>
            <a:ext cx="10982325" cy="4624388"/>
          </a:xfrm>
        </p:spPr>
        <p:txBody>
          <a:bodyPr/>
          <a:lstStyle/>
          <a:p>
            <a:r>
              <a:rPr lang="en-GB" dirty="0"/>
              <a:t>Horse draw carriages used.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544809-CAED-4EAD-A08D-1BA3AE495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9526"/>
            <a:ext cx="11965070" cy="357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81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BF1FD-637E-40DF-AE2E-6E7ECEF26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1772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EB420-A03A-4BC9-8797-D1ADB48877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first steam powered boats.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35E1A1-0D4F-4255-BC8C-A858BAA081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183"/>
          <a:stretch/>
        </p:blipFill>
        <p:spPr>
          <a:xfrm>
            <a:off x="1098760" y="2865826"/>
            <a:ext cx="10381010" cy="362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01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87FDA-9F6E-4D89-B896-BC3ED35F4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1783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AED78-0360-4056-83D3-B57AFECB9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83480" cy="4351338"/>
          </a:xfrm>
        </p:spPr>
        <p:txBody>
          <a:bodyPr/>
          <a:lstStyle/>
          <a:p>
            <a:r>
              <a:rPr lang="en-GB" dirty="0"/>
              <a:t>First flying machine the hot air balloon.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100AA3-55F8-4997-BEAB-54209E760A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03"/>
          <a:stretch/>
        </p:blipFill>
        <p:spPr>
          <a:xfrm>
            <a:off x="6248400" y="1515874"/>
            <a:ext cx="5280530" cy="51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130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F4610-9CA8-43F4-8D4C-818DD7431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1814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05A99-0E74-4DA9-A9E5-9E7B6C8C4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657600" cy="4351338"/>
          </a:xfrm>
        </p:spPr>
        <p:txBody>
          <a:bodyPr>
            <a:normAutofit/>
          </a:bodyPr>
          <a:lstStyle/>
          <a:p>
            <a:r>
              <a:rPr lang="en-GB" sz="3600" dirty="0"/>
              <a:t>The first steam engine built.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BD5EA8-9B2A-47D2-A009-C67C18C381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64"/>
          <a:stretch/>
        </p:blipFill>
        <p:spPr>
          <a:xfrm>
            <a:off x="4495800" y="1579574"/>
            <a:ext cx="7239797" cy="512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2772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</TotalTime>
  <Words>191</Words>
  <Application>Microsoft Office PowerPoint</Application>
  <PresentationFormat>Widescreen</PresentationFormat>
  <Paragraphs>44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Learning intention History of transport.</vt:lpstr>
      <vt:lpstr>There are four main types of transport.</vt:lpstr>
      <vt:lpstr>8,000BC</vt:lpstr>
      <vt:lpstr>3,500BC</vt:lpstr>
      <vt:lpstr>3,000BC</vt:lpstr>
      <vt:lpstr>1,100AD</vt:lpstr>
      <vt:lpstr>1772</vt:lpstr>
      <vt:lpstr>1783</vt:lpstr>
      <vt:lpstr>1814</vt:lpstr>
      <vt:lpstr>1818</vt:lpstr>
      <vt:lpstr>1885</vt:lpstr>
      <vt:lpstr>1903</vt:lpstr>
      <vt:lpstr>1956</vt:lpstr>
      <vt:lpstr>1957</vt:lpstr>
      <vt:lpstr>1961</vt:lpstr>
      <vt:lpstr>1976</vt:lpstr>
      <vt:lpstr>1981</vt:lpstr>
      <vt:lpstr>2020</vt:lpstr>
      <vt:lpstr>20??</vt:lpstr>
      <vt:lpstr>Task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intention When were different modes of transport invented</dc:title>
  <dc:creator>Matilda Scott-Wilkinson</dc:creator>
  <cp:lastModifiedBy>Matilda Scott-Wilkinson</cp:lastModifiedBy>
  <cp:revision>23</cp:revision>
  <dcterms:created xsi:type="dcterms:W3CDTF">2021-02-27T20:50:16Z</dcterms:created>
  <dcterms:modified xsi:type="dcterms:W3CDTF">2021-03-01T00:25:40Z</dcterms:modified>
</cp:coreProperties>
</file>