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D874D-D3B4-4290-9078-71DAAABD1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35BA2A-EFE5-4F19-B598-F1912CA45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A291C-F960-4006-B652-D2A8F4A0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8AD51-718A-4A3D-A9B6-4DBF24D17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DFE6E-E5EB-4732-8AD8-1AF8CA09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10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448DC-0CDD-42AA-AD9D-42FCC128B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163E4-88C8-48D3-A86B-2204A56E9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C5F6F-8F48-433A-8DD4-8ED3AEC3A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A12FE-D258-41A6-81F7-1306E1CDD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D77DB-8361-4172-A978-D3CD2535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16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1A27E1-09F5-4FF2-8D30-F8C2D4C77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ECD9A7-0C7B-47E5-9E84-C659AAEE9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17CFF-C1F7-41AE-8965-45AA77CE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4C881-1278-4156-9C4D-8F4AF9BE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9983F-5013-431A-BD14-3D94338A2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2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A44A-EE03-4B3C-B92E-99C68D5E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676BC-1889-4876-963F-A4CE26319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B35DC-18B3-49F1-9EC1-161C88AE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DB2E1-98A8-4928-B1E2-01B048C2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A2135-1C79-413B-A616-7FE2FFDD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43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A5E03-4A18-4375-9CDA-34E3433A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4FD70-4F0C-4885-AFC3-D7BAED02F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CABAF-42BF-4A73-8B0E-4BA8BAF1B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49D91-B24A-44C0-9A33-B8C708A0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453C5-A174-4738-80EB-EFE4B855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12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125C-4D64-4A55-8F29-96A5FE402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64E64-8559-4089-BE5A-5B4B6FE1B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C63AA-094D-4516-B44F-63C5A6B5D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7B12B-4171-45DF-BBD5-79D252784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F954E2-A599-41E8-AD9F-9F3B14B9C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A95E1-EFDA-46FB-A75B-13B42AF2F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23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242-9677-48B9-87AD-7336A8D89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3B552-E3A2-432F-91F8-D16F2E3E1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19AC8-0CA1-4272-86D8-70CD8B8B8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53EE3C-5C01-4CAF-B248-DCB56CDC2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65BDF4-7FF6-4FE1-8F62-F87965FA6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CD341-F405-4CBA-9F90-AF5B8F326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1443CC-1D5F-4943-980C-ACC4CF67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1FE8-1448-45F0-9B63-4BAB676C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81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7DE07-B234-4EAD-9A70-9B289B2BB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CF2EE0-E708-469C-AB9E-772C4D96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79C524-9D74-4B59-8C51-B4415259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BC805-E23D-46B8-BFB0-4369FFB0F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19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054680-4721-4E99-95A5-B9305643F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AB458-37D3-4DEB-98AB-9EE397070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C4E38-18BB-4921-A76D-E6E7AECB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9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65AFD-C003-40C2-A64E-86DD3E337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7B256-4997-4A80-A2F1-CA8044BFA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79539D-19C8-4BDC-96B2-B0A7A13C3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40560-E9B3-4F2B-84CD-01EFACB5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EFE582-0E7D-468B-AA3B-0D622814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C145F-FAD7-4AEC-B35C-65FD3FDDF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47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40AD-4E63-4E7F-BDAF-57C2BB92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CA255A-6ADC-49CA-85A5-67E9E8A360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BEF15-9F08-43E0-AA6F-3D3FD342E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0C5CF-94B2-4995-850E-8A89DDD99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6D5ED-EEC3-49D2-A36D-C0B471D3C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9A577-666D-4A45-B0D2-B532A83C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54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C38F23-DB68-413C-A807-465D3739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4EBAD-CC52-4A63-8C82-6394D543D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50A1C-6326-4C0E-BEFE-73EF65C48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EF47-B972-4A39-B811-68F642CC04D3}" type="datetimeFigureOut">
              <a:rPr lang="en-GB" smtClean="0"/>
              <a:t>19/02/2021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FA2C5-D25C-43FF-81BC-40FA33278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63E50-90C6-4513-B5F6-3A6120262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1366B-6D9E-4532-8D24-8D5F00A59F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50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E3BB26-84FC-4170-9066-6390A4979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834" y="1"/>
            <a:ext cx="9523063" cy="68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5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D07A678-EBCD-451D-A8B0-D3CE1305D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508" y="179882"/>
            <a:ext cx="9867341" cy="632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78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BDBFE-8AE9-433F-A38B-E7D80D9B2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337" y="524655"/>
            <a:ext cx="10651355" cy="516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59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E7F5AB-2855-4076-BD5B-17F84CD60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3870" y="144802"/>
            <a:ext cx="8529402" cy="64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9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3ECB3F-8083-43BE-92AD-F68F762821DA}"/>
              </a:ext>
            </a:extLst>
          </p:cNvPr>
          <p:cNvSpPr txBox="1"/>
          <p:nvPr/>
        </p:nvSpPr>
        <p:spPr>
          <a:xfrm>
            <a:off x="149902" y="164892"/>
            <a:ext cx="1128759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/>
              <a:t>Read the text again. </a:t>
            </a:r>
          </a:p>
          <a:p>
            <a:pPr>
              <a:lnSpc>
                <a:spcPct val="200000"/>
              </a:lnSpc>
            </a:pPr>
            <a:r>
              <a:rPr lang="en-GB" sz="2000" dirty="0"/>
              <a:t>The purple words are words that might be new. Read the text to help find out their meaning.</a:t>
            </a:r>
          </a:p>
          <a:p>
            <a:pPr>
              <a:lnSpc>
                <a:spcPct val="200000"/>
              </a:lnSpc>
            </a:pPr>
            <a:r>
              <a:rPr lang="en-GB" sz="2000" dirty="0"/>
              <a:t>Summarise what you have learnt </a:t>
            </a:r>
            <a:r>
              <a:rPr lang="en-GB" sz="2000"/>
              <a:t>about each animal.  </a:t>
            </a:r>
            <a:endParaRPr lang="en-GB" sz="2000" dirty="0"/>
          </a:p>
          <a:p>
            <a:pPr>
              <a:lnSpc>
                <a:spcPct val="200000"/>
              </a:lnSpc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84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</dc:creator>
  <cp:lastModifiedBy>nicola</cp:lastModifiedBy>
  <cp:revision>3</cp:revision>
  <dcterms:created xsi:type="dcterms:W3CDTF">2021-02-19T17:35:33Z</dcterms:created>
  <dcterms:modified xsi:type="dcterms:W3CDTF">2021-02-19T17:50:08Z</dcterms:modified>
</cp:coreProperties>
</file>