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71" autoAdjust="0"/>
    <p:restoredTop sz="94643"/>
  </p:normalViewPr>
  <p:slideViewPr>
    <p:cSldViewPr>
      <p:cViewPr varScale="1">
        <p:scale>
          <a:sx n="100" d="100"/>
          <a:sy n="100" d="100"/>
        </p:scale>
        <p:origin x="213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857FC5-81AF-4C5F-82E2-7F41C839C262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7F4A4-0487-40EC-A46E-286B517825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920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2F0F5-E68E-4425-8927-38FC40E00518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54C6-EC7C-438D-A508-04C6E2EF48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410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2F0F5-E68E-4425-8927-38FC40E00518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54C6-EC7C-438D-A508-04C6E2EF48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270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2F0F5-E68E-4425-8927-38FC40E00518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54C6-EC7C-438D-A508-04C6E2EF48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251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2F0F5-E68E-4425-8927-38FC40E00518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54C6-EC7C-438D-A508-04C6E2EF48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53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2F0F5-E68E-4425-8927-38FC40E00518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54C6-EC7C-438D-A508-04C6E2EF48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04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2F0F5-E68E-4425-8927-38FC40E00518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54C6-EC7C-438D-A508-04C6E2EF48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288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2F0F5-E68E-4425-8927-38FC40E00518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54C6-EC7C-438D-A508-04C6E2EF48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552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2F0F5-E68E-4425-8927-38FC40E00518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54C6-EC7C-438D-A508-04C6E2EF48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08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2F0F5-E68E-4425-8927-38FC40E00518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54C6-EC7C-438D-A508-04C6E2EF48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454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2F0F5-E68E-4425-8927-38FC40E00518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54C6-EC7C-438D-A508-04C6E2EF48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088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2F0F5-E68E-4425-8927-38FC40E00518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F54C6-EC7C-438D-A508-04C6E2EF48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1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2F0F5-E68E-4425-8927-38FC40E00518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F54C6-EC7C-438D-A508-04C6E2EF48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31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Maths Learning Intention -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Finding the highest common factor to simplify fractions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7558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" y="1953419"/>
            <a:ext cx="7858125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4623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65305"/>
            <a:ext cx="8229600" cy="3395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458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20688"/>
            <a:ext cx="7776864" cy="5870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5501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834" y="1600200"/>
            <a:ext cx="695433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3417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735" y="1600200"/>
            <a:ext cx="752453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13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35459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Let’s look at: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775604"/>
            <a:ext cx="588640" cy="1079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3568" y="3429000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u="sng" dirty="0">
                <a:latin typeface="Arial" panose="020B0604020202020204" pitchFamily="34" charset="0"/>
                <a:cs typeface="Arial" panose="020B0604020202020204" pitchFamily="34" charset="0"/>
              </a:rPr>
              <a:t>Common factors of 8 are 1, 2, 4, 8.</a:t>
            </a:r>
          </a:p>
          <a:p>
            <a:r>
              <a:rPr lang="en-GB" sz="2200" u="sng" dirty="0">
                <a:latin typeface="Arial" panose="020B0604020202020204" pitchFamily="34" charset="0"/>
                <a:cs typeface="Arial" panose="020B0604020202020204" pitchFamily="34" charset="0"/>
              </a:rPr>
              <a:t>Common factors of 12 are 1, 2, </a:t>
            </a:r>
            <a:r>
              <a:rPr lang="en-GB" sz="2200" u="sng">
                <a:latin typeface="Arial" panose="020B0604020202020204" pitchFamily="34" charset="0"/>
                <a:cs typeface="Arial" panose="020B0604020202020204" pitchFamily="34" charset="0"/>
              </a:rPr>
              <a:t>3, 4 , 6 </a:t>
            </a:r>
            <a:r>
              <a:rPr lang="en-GB" sz="2200" u="sng" dirty="0">
                <a:latin typeface="Arial" panose="020B0604020202020204" pitchFamily="34" charset="0"/>
                <a:cs typeface="Arial" panose="020B0604020202020204" pitchFamily="34" charset="0"/>
              </a:rPr>
              <a:t>and 12</a:t>
            </a:r>
            <a:r>
              <a:rPr lang="en-GB" dirty="0"/>
              <a:t>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4437112"/>
            <a:ext cx="84249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highest common factor is 4. </a:t>
            </a:r>
          </a:p>
          <a:p>
            <a:endParaRPr lang="en-GB" dirty="0"/>
          </a:p>
          <a:p>
            <a:r>
              <a:rPr lang="en-GB" dirty="0"/>
              <a:t>8 divided by 4 = 2. </a:t>
            </a:r>
          </a:p>
          <a:p>
            <a:r>
              <a:rPr lang="en-GB" dirty="0"/>
              <a:t>12 divided by 4 = 3. </a:t>
            </a:r>
          </a:p>
          <a:p>
            <a:endParaRPr lang="en-GB" dirty="0"/>
          </a:p>
          <a:p>
            <a:r>
              <a:rPr lang="en-GB" dirty="0"/>
              <a:t>The simplified factor would be 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440" y="5517232"/>
            <a:ext cx="4381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291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000" dirty="0"/>
              <a:t>Find the highest common factors of the numbers in these fractions to simplify them to their lowest form. 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94921"/>
            <a:ext cx="8229600" cy="2536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6817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91</Words>
  <Application>Microsoft Macintosh PowerPoint</Application>
  <PresentationFormat>On-screen Show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Maths Learning Intention - Finding the highest common factor to simplify fractions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Find the highest common factors of the numbers in these fractions to simplify them to their lowest form.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 the highest common factor to simplify fractions</dc:title>
  <dc:creator>Hall, Christina</dc:creator>
  <cp:lastModifiedBy>Kilmartin, Rachel</cp:lastModifiedBy>
  <cp:revision>6</cp:revision>
  <dcterms:created xsi:type="dcterms:W3CDTF">2021-02-22T14:31:13Z</dcterms:created>
  <dcterms:modified xsi:type="dcterms:W3CDTF">2021-02-22T19:19:12Z</dcterms:modified>
</cp:coreProperties>
</file>