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60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65C7C-12FB-43E5-83C8-93D6FA2CE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81098A-FCBF-4819-A31D-E97DFCB27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C0C60-1A67-4A86-ACCB-1058AEA4F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BB0F-981C-42D0-A924-24F8D4C1512C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28094-683E-4DA3-98B2-0EDE77E45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739B2-5A10-4FC2-AD35-BD872195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B8AD-89A0-48CF-883C-683186B3DE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39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B76CF-56BD-4E95-88C2-475647C15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CA851F-B292-43A0-B306-2C009BB85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0B339-1861-48A1-91F0-232509A20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BB0F-981C-42D0-A924-24F8D4C1512C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6CF7C-8321-49A9-8B46-39491C06A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23407-E931-460B-B69E-CD6EA9FFE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B8AD-89A0-48CF-883C-683186B3DE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4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2CDA83-DD31-4F6B-86B2-F37493514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F3C0E8-56DF-4B5C-ABD7-922A4592E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EBAAE-C6F7-498F-8278-0B6781639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BB0F-981C-42D0-A924-24F8D4C1512C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9ECFE-5E1B-4F47-ACFE-62602F493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0D818-2966-47E0-B0FA-92AC24E5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B8AD-89A0-48CF-883C-683186B3DE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69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0F583-96F6-4A9E-A4DF-AA61BF9E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4F5A0-A991-431A-A9A7-5344B5384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30C0C-8BC0-495C-91DB-D2C895778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BB0F-981C-42D0-A924-24F8D4C1512C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EBF82-4D42-4E84-93EC-39327377D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1AD23-8689-4504-A7BB-FF0ED3588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B8AD-89A0-48CF-883C-683186B3DE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86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6F7BF-937D-42AE-8CF3-70D44194A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EBD83-2449-43A3-8DC4-967AF8946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59236-FF62-4433-9622-D6CCF8785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BB0F-981C-42D0-A924-24F8D4C1512C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BC771-1E6A-42B6-91DB-449B91D18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CF80A-622A-4E24-9B12-781616E62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B8AD-89A0-48CF-883C-683186B3DE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60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98911-25FD-4A9D-BE1F-13B504D96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5DF6E-E7BA-4E5E-9361-362E3039D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F94A3-572C-44F3-9208-872D4A37C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E05EB-2E9A-412E-A7B6-3A5B57AC1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BB0F-981C-42D0-A924-24F8D4C1512C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3332E-4A42-4CFF-854B-9DB23D760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933C5-1DAF-4C02-B2C2-8D52B2840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B8AD-89A0-48CF-883C-683186B3DE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01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65C54-2C92-4149-AA80-99BAA19B8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1A40A-5563-4658-A1CE-A52512C8E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2475D-E4C1-4361-84FF-F2203381A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C1B93A-4EB6-4450-9B09-1B0DD0FA6C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B56793-4BF4-4DC3-911A-8D66A3C63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81CCDB-2BCB-496F-B190-DBA3633CF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BB0F-981C-42D0-A924-24F8D4C1512C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B927C6-AC5A-4311-94D8-F6B6D7A9E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8D8783-151A-4837-93EF-1FE24FD6B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B8AD-89A0-48CF-883C-683186B3DE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09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3B406-314D-42F8-99DF-AC56C08A7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F349F6-42E5-4287-AD5B-08FA2C52E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BB0F-981C-42D0-A924-24F8D4C1512C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DC1CD6-AB67-4A67-ACEC-1A5761A8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CC761-EDC9-4A1D-AFC7-B2CFFD337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B8AD-89A0-48CF-883C-683186B3DE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536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1A09E5-5ECF-4FE9-B0D0-111756605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BB0F-981C-42D0-A924-24F8D4C1512C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712B31-2BCF-4B38-A9FB-1F0B2FEF6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8FEF5-D01D-4C71-B19F-EE272648D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B8AD-89A0-48CF-883C-683186B3DE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453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703C9-2DB5-4AEF-AB31-C549F8952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0EE97-6941-4C26-AEBA-EC8BA2F63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1E5EB-E1DF-455D-A5FE-71F585AC4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EEDFF-8860-48ED-A0E5-35429A9B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BB0F-981C-42D0-A924-24F8D4C1512C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3BFCC-E60D-4BE8-9A7F-E186DB37B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C4826-9B32-4A39-A243-27B979384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B8AD-89A0-48CF-883C-683186B3DE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25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DE656-70D7-4020-8E9E-79B108BB8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334B4A-23A1-4A3F-8FB9-A628CBA378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8FCFBC-02DD-42CB-8327-8ADD11F26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027E7-10E2-45B5-9427-DF3ADFEFA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BB0F-981C-42D0-A924-24F8D4C1512C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A9643-D06B-4DA0-BC42-2EE62AEC3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FD532-ACF8-4533-BAA3-6FABBCC29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B8AD-89A0-48CF-883C-683186B3DE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22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381A9B-1608-4F3A-8DE2-F1BF0322C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96E51-4F9B-4CC7-AA6E-E7D642D3F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51AC5-B9A4-4C6C-B662-3EE3270B04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FBB0F-981C-42D0-A924-24F8D4C1512C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C829D-A030-4CCE-BE72-BAEB8870A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E532E-7C06-48E1-A4B9-CD8803B88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CB8AD-89A0-48CF-883C-683186B3DE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18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2.m4a"/><Relationship Id="rId7" Type="http://schemas.openxmlformats.org/officeDocument/2006/relationships/image" Target="../media/image4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4BC1-E08D-4721-B3A0-40A024FA1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364" y="406400"/>
            <a:ext cx="9144000" cy="2387600"/>
          </a:xfrm>
        </p:spPr>
        <p:txBody>
          <a:bodyPr/>
          <a:lstStyle/>
          <a:p>
            <a:pPr algn="l"/>
            <a:r>
              <a:rPr lang="en-GB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Learning intention: To identify and describe the properties of 3D shapes, including the number of edges, vertices and faces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GB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CB81F9-DEC2-4566-95A3-4D192EB6B1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Today we will focus on vertices.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2DA388E-AD6A-4CE5-85C9-45E6AC7287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20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2"/>
    </mc:Choice>
    <mc:Fallback>
      <p:transition spd="slow" advTm="15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BEA0B8-9990-4613-9759-F2D8C9FB4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8387" y="455155"/>
            <a:ext cx="4265459" cy="35589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362970-5BE0-44F2-9CD2-2333405D004A}"/>
              </a:ext>
            </a:extLst>
          </p:cNvPr>
          <p:cNvSpPr txBox="1"/>
          <p:nvPr/>
        </p:nvSpPr>
        <p:spPr>
          <a:xfrm>
            <a:off x="158154" y="113941"/>
            <a:ext cx="11317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Faces, edges, and vertices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43E2FA-AC3E-4B4A-9D19-821DC40B82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154" y="677590"/>
            <a:ext cx="4695826" cy="32640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A0C0B4-6201-4CAB-B45C-430B6944B7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2771" y="4191082"/>
            <a:ext cx="6051046" cy="2552977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BFA47103-2EE8-406C-9E48-00DDCBF1131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526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69"/>
    </mc:Choice>
    <mc:Fallback xmlns="">
      <p:transition spd="slow" advTm="59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7FC5B5-A8E0-4207-B7D8-F1094B18C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4465" y="1714969"/>
            <a:ext cx="5790263" cy="38065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EAADDA-94B8-41D0-A534-DC97D4922C47}"/>
              </a:ext>
            </a:extLst>
          </p:cNvPr>
          <p:cNvSpPr txBox="1"/>
          <p:nvPr/>
        </p:nvSpPr>
        <p:spPr>
          <a:xfrm>
            <a:off x="284813" y="284813"/>
            <a:ext cx="7749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How many vertices does this cuboid have?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C8BA096-C151-4E3D-87C3-B727CBE21F73}"/>
              </a:ext>
            </a:extLst>
          </p:cNvPr>
          <p:cNvCxnSpPr/>
          <p:nvPr/>
        </p:nvCxnSpPr>
        <p:spPr>
          <a:xfrm>
            <a:off x="1168452" y="1241686"/>
            <a:ext cx="1828800" cy="1409076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8E2B72D-7FE1-445B-A261-CEDB6029C84A}"/>
              </a:ext>
            </a:extLst>
          </p:cNvPr>
          <p:cNvCxnSpPr>
            <a:cxnSpLocks/>
          </p:cNvCxnSpPr>
          <p:nvPr/>
        </p:nvCxnSpPr>
        <p:spPr>
          <a:xfrm flipH="1">
            <a:off x="6168451" y="2533338"/>
            <a:ext cx="4534526" cy="157414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F2F5BD-4F8D-415A-BECD-723850BBDC8A}"/>
              </a:ext>
            </a:extLst>
          </p:cNvPr>
          <p:cNvCxnSpPr>
            <a:cxnSpLocks/>
          </p:cNvCxnSpPr>
          <p:nvPr/>
        </p:nvCxnSpPr>
        <p:spPr>
          <a:xfrm flipH="1">
            <a:off x="7260239" y="4421879"/>
            <a:ext cx="2226040" cy="363242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AB81AB-62A3-4260-8252-5887E1F5AA4B}"/>
              </a:ext>
            </a:extLst>
          </p:cNvPr>
          <p:cNvCxnSpPr>
            <a:cxnSpLocks/>
          </p:cNvCxnSpPr>
          <p:nvPr/>
        </p:nvCxnSpPr>
        <p:spPr>
          <a:xfrm flipH="1">
            <a:off x="7335186" y="2133600"/>
            <a:ext cx="1521505" cy="616923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0AA59D8-238B-4C59-ABD3-90AAFAD1935C}"/>
              </a:ext>
            </a:extLst>
          </p:cNvPr>
          <p:cNvCxnSpPr/>
          <p:nvPr/>
        </p:nvCxnSpPr>
        <p:spPr>
          <a:xfrm>
            <a:off x="4339651" y="781986"/>
            <a:ext cx="1828800" cy="1409076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8E80DBE-399C-4B5A-AC4A-0185C2601D66}"/>
              </a:ext>
            </a:extLst>
          </p:cNvPr>
          <p:cNvCxnSpPr>
            <a:cxnSpLocks/>
          </p:cNvCxnSpPr>
          <p:nvPr/>
        </p:nvCxnSpPr>
        <p:spPr>
          <a:xfrm flipV="1">
            <a:off x="2244465" y="5261663"/>
            <a:ext cx="1852846" cy="920954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DCE5AB-0559-4D04-B801-B3E5775EEEFA}"/>
              </a:ext>
            </a:extLst>
          </p:cNvPr>
          <p:cNvCxnSpPr>
            <a:cxnSpLocks/>
          </p:cNvCxnSpPr>
          <p:nvPr/>
        </p:nvCxnSpPr>
        <p:spPr>
          <a:xfrm flipV="1">
            <a:off x="1259174" y="4603500"/>
            <a:ext cx="1647356" cy="918031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C4C2A12-8040-4D86-B0BC-28DB8A51F9A8}"/>
              </a:ext>
            </a:extLst>
          </p:cNvPr>
          <p:cNvSpPr txBox="1"/>
          <p:nvPr/>
        </p:nvSpPr>
        <p:spPr>
          <a:xfrm>
            <a:off x="9791075" y="1864994"/>
            <a:ext cx="2581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Don’t forget the vertice at the back</a:t>
            </a:r>
            <a:r>
              <a:rPr lang="en-GB" dirty="0"/>
              <a:t>.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E8FDF6F-91F7-4F05-BFFD-67B81BA0B314}"/>
              </a:ext>
            </a:extLst>
          </p:cNvPr>
          <p:cNvCxnSpPr>
            <a:cxnSpLocks/>
          </p:cNvCxnSpPr>
          <p:nvPr/>
        </p:nvCxnSpPr>
        <p:spPr>
          <a:xfrm>
            <a:off x="573998" y="2409182"/>
            <a:ext cx="3523313" cy="911226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55B297B-2334-4479-8559-552C7F3D5118}"/>
              </a:ext>
            </a:extLst>
          </p:cNvPr>
          <p:cNvSpPr txBox="1"/>
          <p:nvPr/>
        </p:nvSpPr>
        <p:spPr>
          <a:xfrm>
            <a:off x="8856691" y="5381469"/>
            <a:ext cx="2581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It has 8 vertices</a:t>
            </a:r>
          </a:p>
        </p:txBody>
      </p:sp>
      <p:pic>
        <p:nvPicPr>
          <p:cNvPr id="31" name="Audio 30">
            <a:hlinkClick r:id="" action="ppaction://media"/>
            <a:extLst>
              <a:ext uri="{FF2B5EF4-FFF2-40B4-BE49-F238E27FC236}">
                <a16:creationId xmlns:a16="http://schemas.microsoft.com/office/drawing/2014/main" id="{5EB119D7-CF62-4E36-BB76-B11453E4C10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537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305"/>
    </mc:Choice>
    <mc:Fallback>
      <p:transition spd="slow" advTm="31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25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EEAADDA-94B8-41D0-A534-DC97D4922C47}"/>
              </a:ext>
            </a:extLst>
          </p:cNvPr>
          <p:cNvSpPr txBox="1"/>
          <p:nvPr/>
        </p:nvSpPr>
        <p:spPr>
          <a:xfrm>
            <a:off x="284813" y="209862"/>
            <a:ext cx="7749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How many vertices does this square based pyramid have?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0AA59D8-238B-4C59-ABD3-90AAFAD1935C}"/>
              </a:ext>
            </a:extLst>
          </p:cNvPr>
          <p:cNvCxnSpPr>
            <a:cxnSpLocks/>
          </p:cNvCxnSpPr>
          <p:nvPr/>
        </p:nvCxnSpPr>
        <p:spPr>
          <a:xfrm>
            <a:off x="4339651" y="781986"/>
            <a:ext cx="1236690" cy="1436951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8E80DBE-399C-4B5A-AC4A-0185C2601D66}"/>
              </a:ext>
            </a:extLst>
          </p:cNvPr>
          <p:cNvCxnSpPr>
            <a:cxnSpLocks/>
          </p:cNvCxnSpPr>
          <p:nvPr/>
        </p:nvCxnSpPr>
        <p:spPr>
          <a:xfrm flipV="1">
            <a:off x="1427040" y="4324644"/>
            <a:ext cx="2477901" cy="97235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C4C2A12-8040-4D86-B0BC-28DB8A51F9A8}"/>
              </a:ext>
            </a:extLst>
          </p:cNvPr>
          <p:cNvSpPr txBox="1"/>
          <p:nvPr/>
        </p:nvSpPr>
        <p:spPr>
          <a:xfrm>
            <a:off x="9791075" y="1864994"/>
            <a:ext cx="2581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Don’t forget the vertice at the back</a:t>
            </a:r>
            <a:r>
              <a:rPr lang="en-GB" dirty="0"/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5B297B-2334-4479-8559-552C7F3D5118}"/>
              </a:ext>
            </a:extLst>
          </p:cNvPr>
          <p:cNvSpPr txBox="1"/>
          <p:nvPr/>
        </p:nvSpPr>
        <p:spPr>
          <a:xfrm>
            <a:off x="8856691" y="5381469"/>
            <a:ext cx="2581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It has 5 vertices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DEF55C-3C49-460B-82D2-2745EFF8E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4941" y="2239407"/>
            <a:ext cx="3812498" cy="275214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9EAF768-B08F-4BB3-89A5-C5BEA8CD0982}"/>
              </a:ext>
            </a:extLst>
          </p:cNvPr>
          <p:cNvCxnSpPr>
            <a:cxnSpLocks/>
          </p:cNvCxnSpPr>
          <p:nvPr/>
        </p:nvCxnSpPr>
        <p:spPr>
          <a:xfrm flipH="1">
            <a:off x="5811190" y="2572879"/>
            <a:ext cx="3752535" cy="114256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40D5D75-41CD-4266-9E01-04460AADAFE5}"/>
              </a:ext>
            </a:extLst>
          </p:cNvPr>
          <p:cNvCxnSpPr>
            <a:cxnSpLocks/>
          </p:cNvCxnSpPr>
          <p:nvPr/>
        </p:nvCxnSpPr>
        <p:spPr>
          <a:xfrm flipV="1">
            <a:off x="5458916" y="4910808"/>
            <a:ext cx="234850" cy="163523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6F0BFB6-824F-4916-A8D1-3C6C6C4A254D}"/>
              </a:ext>
            </a:extLst>
          </p:cNvPr>
          <p:cNvCxnSpPr>
            <a:cxnSpLocks/>
          </p:cNvCxnSpPr>
          <p:nvPr/>
        </p:nvCxnSpPr>
        <p:spPr>
          <a:xfrm flipH="1" flipV="1">
            <a:off x="7305206" y="4285121"/>
            <a:ext cx="1551485" cy="1367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Audio 25">
            <a:hlinkClick r:id="" action="ppaction://media"/>
            <a:extLst>
              <a:ext uri="{FF2B5EF4-FFF2-40B4-BE49-F238E27FC236}">
                <a16:creationId xmlns:a16="http://schemas.microsoft.com/office/drawing/2014/main" id="{113A98CA-F3BA-471D-80F2-33ED6F4F89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3532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791"/>
    </mc:Choice>
    <mc:Fallback>
      <p:transition spd="slow" advTm="20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25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5DAA24-9F11-44AD-B658-B99ED7F28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197" y="1886184"/>
            <a:ext cx="3092970" cy="42045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F72336-B633-4FBA-81E6-518A0B780E1A}"/>
              </a:ext>
            </a:extLst>
          </p:cNvPr>
          <p:cNvSpPr txBox="1"/>
          <p:nvPr/>
        </p:nvSpPr>
        <p:spPr>
          <a:xfrm>
            <a:off x="284813" y="209862"/>
            <a:ext cx="7749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How many vertices does this cylinder have?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39DD08-FD24-46D9-9182-70C4E0E1906E}"/>
              </a:ext>
            </a:extLst>
          </p:cNvPr>
          <p:cNvSpPr txBox="1"/>
          <p:nvPr/>
        </p:nvSpPr>
        <p:spPr>
          <a:xfrm>
            <a:off x="5816184" y="3987384"/>
            <a:ext cx="425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has 0 vertices.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CB251C2-BD5E-4358-A36F-D00472B848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69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63"/>
    </mc:Choice>
    <mc:Fallback>
      <p:transition spd="slow" advTm="112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97914D-11C1-4297-9EB5-FA19689DE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92" y="1073982"/>
            <a:ext cx="8933825" cy="42519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FF3281-BE91-4FB8-92D5-0212AE5D9EC8}"/>
              </a:ext>
            </a:extLst>
          </p:cNvPr>
          <p:cNvSpPr txBox="1"/>
          <p:nvPr/>
        </p:nvSpPr>
        <p:spPr>
          <a:xfrm>
            <a:off x="344774" y="314793"/>
            <a:ext cx="935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Match the 3D shape to the number of vertices.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759A2E1-946C-4D64-A21A-98538E0A61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2B0F825-4EBF-4A52-8D09-09F5C0C4F8C0}"/>
              </a:ext>
            </a:extLst>
          </p:cNvPr>
          <p:cNvCxnSpPr/>
          <p:nvPr/>
        </p:nvCxnSpPr>
        <p:spPr>
          <a:xfrm>
            <a:off x="1843790" y="1963711"/>
            <a:ext cx="5186597" cy="2503358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62F85D-9EA8-43E2-A05B-094C49E80154}"/>
              </a:ext>
            </a:extLst>
          </p:cNvPr>
          <p:cNvCxnSpPr>
            <a:cxnSpLocks/>
          </p:cNvCxnSpPr>
          <p:nvPr/>
        </p:nvCxnSpPr>
        <p:spPr>
          <a:xfrm flipV="1">
            <a:off x="2026171" y="1963711"/>
            <a:ext cx="5004216" cy="123623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A06181-34DC-4AEE-A47E-BCC6623F017F}"/>
              </a:ext>
            </a:extLst>
          </p:cNvPr>
          <p:cNvCxnSpPr>
            <a:cxnSpLocks/>
          </p:cNvCxnSpPr>
          <p:nvPr/>
        </p:nvCxnSpPr>
        <p:spPr>
          <a:xfrm flipV="1">
            <a:off x="2086131" y="3429000"/>
            <a:ext cx="5004216" cy="123623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338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36"/>
    </mc:Choice>
    <mc:Fallback>
      <p:transition spd="slow" advTm="12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CCE654-9606-4524-A356-D58EC8153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39" y="1027623"/>
            <a:ext cx="8870586" cy="41908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2E5C92-5937-459B-9FEB-241DA8EABB40}"/>
              </a:ext>
            </a:extLst>
          </p:cNvPr>
          <p:cNvSpPr txBox="1"/>
          <p:nvPr/>
        </p:nvSpPr>
        <p:spPr>
          <a:xfrm>
            <a:off x="344774" y="314793"/>
            <a:ext cx="935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Match the 3D shape to the number of vertices.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2812D4E-8A96-4140-BF95-2D724743BF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B25C45-B83E-440A-A327-228BEC9A478F}"/>
              </a:ext>
            </a:extLst>
          </p:cNvPr>
          <p:cNvCxnSpPr/>
          <p:nvPr/>
        </p:nvCxnSpPr>
        <p:spPr>
          <a:xfrm>
            <a:off x="2608289" y="1768839"/>
            <a:ext cx="4661941" cy="13191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F19023-EB46-4E65-8031-4B7EA370B44A}"/>
              </a:ext>
            </a:extLst>
          </p:cNvPr>
          <p:cNvCxnSpPr>
            <a:cxnSpLocks/>
          </p:cNvCxnSpPr>
          <p:nvPr/>
        </p:nvCxnSpPr>
        <p:spPr>
          <a:xfrm flipV="1">
            <a:off x="2608289" y="1873770"/>
            <a:ext cx="4661941" cy="25333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1DC97A-D793-424E-9EDF-5254F6E646EC}"/>
              </a:ext>
            </a:extLst>
          </p:cNvPr>
          <p:cNvCxnSpPr/>
          <p:nvPr/>
        </p:nvCxnSpPr>
        <p:spPr>
          <a:xfrm>
            <a:off x="2466975" y="3087974"/>
            <a:ext cx="4661941" cy="13191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766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41"/>
    </mc:Choice>
    <mc:Fallback>
      <p:transition spd="slow" advTm="4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3|1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.2|1.5|1.7|1.4|1.4|1.4|1.8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.6|1.1|1.3|2.2|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111</Words>
  <Application>Microsoft Office PowerPoint</Application>
  <PresentationFormat>Widescreen</PresentationFormat>
  <Paragraphs>13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Office Theme</vt:lpstr>
      <vt:lpstr>Learning intention: To identify and describe the properties of 3D shapes, including the number of edges, vertices and faces.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To identify and describe the properties of 3D shapes, including the number of edges, vertices and faces.</dc:title>
  <dc:creator>nicola lawson</dc:creator>
  <cp:lastModifiedBy>nicola lawson</cp:lastModifiedBy>
  <cp:revision>4</cp:revision>
  <dcterms:created xsi:type="dcterms:W3CDTF">2021-02-05T08:23:38Z</dcterms:created>
  <dcterms:modified xsi:type="dcterms:W3CDTF">2021-02-05T08:51:40Z</dcterms:modified>
</cp:coreProperties>
</file>