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8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8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6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1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9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5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869DA-5200-4968-97F8-AA546893C2A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2F81-75BC-47FF-A27D-094ED2532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Intention – To plan my own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3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26570" y="862148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3331028" y="5468516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5497" y="147174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69" y="207218"/>
            <a:ext cx="1054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the poem again, think about the three main characters.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Today you are going to plan your own version of the poem.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 about an argument you have had with a friend, a brother or a sister. Think about which adult stopped the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are going to make a story map to show what will happen in your narrative poem, have a look at my example on the next page to get some ideas.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777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3" y="0"/>
            <a:ext cx="10515600" cy="1325563"/>
          </a:xfrm>
        </p:spPr>
        <p:txBody>
          <a:bodyPr/>
          <a:lstStyle/>
          <a:p>
            <a:r>
              <a:rPr lang="en-US" dirty="0" smtClean="0"/>
              <a:t>My story map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81768" y="-678456"/>
            <a:ext cx="5811339" cy="90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0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Widescreen</PresentationFormat>
  <Paragraphs>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 – To plan my own poem</vt:lpstr>
      <vt:lpstr>PowerPoint Presentation</vt:lpstr>
      <vt:lpstr>Today’s task</vt:lpstr>
      <vt:lpstr>My story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plan my own poem</dc:title>
  <dc:creator>Conroy, Bekki</dc:creator>
  <cp:lastModifiedBy>Watson, Craig</cp:lastModifiedBy>
  <cp:revision>4</cp:revision>
  <dcterms:created xsi:type="dcterms:W3CDTF">2021-02-24T12:37:16Z</dcterms:created>
  <dcterms:modified xsi:type="dcterms:W3CDTF">2021-02-24T15:29:25Z</dcterms:modified>
</cp:coreProperties>
</file>