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"/>
  </p:handoutMasterIdLst>
  <p:sldIdLst>
    <p:sldId id="256" r:id="rId2"/>
    <p:sldId id="258" r:id="rId3"/>
    <p:sldId id="260" r:id="rId4"/>
    <p:sldId id="259" r:id="rId5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08973-9B42-47BB-ADF0-27024D473F14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08F8D-3FD2-4B82-9BFD-9373E26714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116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4D0C9-3134-4289-ACC6-3A5A9225F6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701B74-8F36-48A6-814E-8D5A4F9EF3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251AF-FFF9-42BD-9540-0B4035B03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14C97-50A4-4FA3-8EED-0A5A0F84613A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E8EF6-573A-4576-B11D-E7C1FFB8F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1065C-E0D0-42B1-9C38-E8E9F5AB2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BD30-733B-405E-ACEC-A1367CF40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559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8D85B-9EC1-4E88-82C1-B34BB3B0D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5E7C81-8E1F-45E0-BD3C-4083F9E180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1703D-5467-47A9-BD6A-096094BE7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14C97-50A4-4FA3-8EED-0A5A0F84613A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A7CD5-7CD0-47AD-B773-A44F74401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0FAEE-ABB8-4A3F-B697-59BFDDDD9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BD30-733B-405E-ACEC-A1367CF40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744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25E926-88D0-4621-81ED-8C755F9496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8CA326-D34E-4D9C-8C8F-C11DBA7F56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48B79-A755-4801-8AB0-DF984165B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14C97-50A4-4FA3-8EED-0A5A0F84613A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16FE17-4CA6-4B0A-A17B-D7EDF2FE6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78CDDC-3537-4B6D-9C2F-9B86E6CB9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BD30-733B-405E-ACEC-A1367CF40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742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A3934-2DEB-42D3-908A-62C7A35A9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F95A7-38DE-46DD-804B-1CE28877A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440C2-B61A-46F1-B0B2-A282A2492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14C97-50A4-4FA3-8EED-0A5A0F84613A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5183A-CEB5-4ADE-A27F-434AFDE05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B96E4-D27D-49D3-B80E-3C7DC6996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BD30-733B-405E-ACEC-A1367CF40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845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222BB-2598-4AB3-8970-112802045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3EE66-95B1-4AD1-BA14-31798F6DA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507F0-4C53-4993-AD09-E2FF9371F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14C97-50A4-4FA3-8EED-0A5A0F84613A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6F81F-10DC-4DB6-906F-4F8F1D48E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11FFE-D7A8-4240-B1DD-3B70600CF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BD30-733B-405E-ACEC-A1367CF40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899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8ACBE-BBB3-4618-B9E0-E8444781C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9FB3B-3A04-438E-946A-1C3123F7AE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520C87-877B-4F75-9C8F-BC1DB46182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1C3088-BA67-4AE8-A7AB-72624A626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14C97-50A4-4FA3-8EED-0A5A0F84613A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50CFB4-776E-4D34-BE1B-698ADB0A6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4B7D3D-ABB8-4434-B6A2-864F41152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BD30-733B-405E-ACEC-A1367CF40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512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19B98-C9EF-4FA2-AB76-B363213A8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24C7B-CDBD-4B5A-A147-764D57258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95E7B8-334F-4DB5-902F-ADE118684F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F72CDD-90D5-43DA-9A93-53EA5BD267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AAAEA-60C8-49A2-899A-9C9662FBF6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3CCA16-99B5-40D1-A142-5D33FA53F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14C97-50A4-4FA3-8EED-0A5A0F84613A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F2864C-5C30-47E2-AE33-28C29F765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B33C80-18BC-4C98-8B55-20FA93B24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BD30-733B-405E-ACEC-A1367CF40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136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9E164-FA64-4023-92AB-1E260D0C3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44027E-DD7B-408D-B132-B282457BB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14C97-50A4-4FA3-8EED-0A5A0F84613A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F4F85B-98E7-40BB-8CA8-CDA1BB6FF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15EE92-F88F-41CE-A560-57018BE9C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BD30-733B-405E-ACEC-A1367CF40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946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E0A804-F74E-455B-98EF-1EF089EE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14C97-50A4-4FA3-8EED-0A5A0F84613A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B78DE5-AA2D-44A6-9814-E40A0082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19A7DC-5234-46EE-BC5B-6C161503C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BD30-733B-405E-ACEC-A1367CF40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852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D942D-4B83-4406-8F61-5D8010A2A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7DD05-EC99-4045-BFF8-0477C3DDA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605D88-A6B7-4DD7-B215-AAB6DD47D3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FF5D61-DF43-4329-8157-664942FB2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14C97-50A4-4FA3-8EED-0A5A0F84613A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E8D6A7-D166-4309-825E-73AA8F166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37CE8C-360E-48E5-8B95-7D6968E02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BD30-733B-405E-ACEC-A1367CF40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21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22F5A-D2C8-484F-B7AE-075BDE036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2A4AF5-46FB-4352-B55D-ADAFDB96CB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2EB1B9-3151-4C0A-8D9B-3C71E703CB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2452D-DCBB-42AE-B4B4-DBE374B27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14C97-50A4-4FA3-8EED-0A5A0F84613A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C0E956-8187-4607-8EEA-26FF8A0AF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D83510-8511-4F71-AB33-9819C231A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BD30-733B-405E-ACEC-A1367CF40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828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1C90A1-EBF0-4AAA-BFD3-2F256A823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83F34F-CB7A-4C1E-B139-B1CB0E33B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98148-CBC9-4C03-B95F-8348AF9DF7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14C97-50A4-4FA3-8EED-0A5A0F84613A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6DE0D-9E59-4273-8E65-979367F751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4EFC1-FD7C-478A-98A2-C4D89C3EAF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4BD30-733B-405E-ACEC-A1367CF40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138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E84B8-C4FD-4646-BB8B-0F995F7E00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6600" smtClean="0">
                <a:latin typeface="Arial" panose="020B0604020202020204" pitchFamily="34" charset="0"/>
                <a:cs typeface="Arial" panose="020B0604020202020204" pitchFamily="34" charset="0"/>
              </a:rPr>
              <a:t>Alternative Maths 1</a:t>
            </a:r>
            <a:endParaRPr lang="en-GB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925151-E4C3-4DF0-AB91-921A95B076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Learning intention: To use short multiplication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C5DAEBE6-D6FE-42B7-9EE9-01C516F34B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50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41"/>
    </mc:Choice>
    <mc:Fallback xmlns="">
      <p:transition spd="slow" advTm="113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9258C2-286E-4032-B70C-A56453F42C50}"/>
              </a:ext>
            </a:extLst>
          </p:cNvPr>
          <p:cNvSpPr/>
          <p:nvPr/>
        </p:nvSpPr>
        <p:spPr>
          <a:xfrm>
            <a:off x="1023291" y="117603"/>
            <a:ext cx="2510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25 x 3 = </a:t>
            </a:r>
          </a:p>
        </p:txBody>
      </p:sp>
      <p:pic>
        <p:nvPicPr>
          <p:cNvPr id="1026" name="Picture 2" descr="Image result for squared paper">
            <a:extLst>
              <a:ext uri="{FF2B5EF4-FFF2-40B4-BE49-F238E27FC236}">
                <a16:creationId xmlns:a16="http://schemas.microsoft.com/office/drawing/2014/main" id="{7FAAA78F-7F78-42B2-90DA-F87DB6BFED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44"/>
          <a:stretch/>
        </p:blipFill>
        <p:spPr bwMode="auto">
          <a:xfrm>
            <a:off x="980149" y="1236584"/>
            <a:ext cx="6042087" cy="504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CA5D0F-3D70-4849-B94C-93CA5C094E4F}"/>
              </a:ext>
            </a:extLst>
          </p:cNvPr>
          <p:cNvSpPr/>
          <p:nvPr/>
        </p:nvSpPr>
        <p:spPr>
          <a:xfrm>
            <a:off x="4842331" y="1875382"/>
            <a:ext cx="1200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2  5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7620C-E32B-42AD-861A-7D33D5857F32}"/>
              </a:ext>
            </a:extLst>
          </p:cNvPr>
          <p:cNvSpPr/>
          <p:nvPr/>
        </p:nvSpPr>
        <p:spPr>
          <a:xfrm>
            <a:off x="5135321" y="2532698"/>
            <a:ext cx="8499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14438B-1C6D-4983-A9CF-E6495D61FD33}"/>
              </a:ext>
            </a:extLst>
          </p:cNvPr>
          <p:cNvSpPr/>
          <p:nvPr/>
        </p:nvSpPr>
        <p:spPr>
          <a:xfrm>
            <a:off x="4207783" y="2481797"/>
            <a:ext cx="4844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F04E9CD-2D45-4482-A326-21F59662FCF9}"/>
              </a:ext>
            </a:extLst>
          </p:cNvPr>
          <p:cNvCxnSpPr/>
          <p:nvPr/>
        </p:nvCxnSpPr>
        <p:spPr>
          <a:xfrm>
            <a:off x="4040466" y="3392351"/>
            <a:ext cx="2094808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13F6089-5719-41A1-A848-79BA1C37CCE4}"/>
              </a:ext>
            </a:extLst>
          </p:cNvPr>
          <p:cNvSpPr/>
          <p:nvPr/>
        </p:nvSpPr>
        <p:spPr>
          <a:xfrm>
            <a:off x="5560277" y="324214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0B3C65-6FB9-47B6-80E7-47E3FA4AFAC0}"/>
              </a:ext>
            </a:extLst>
          </p:cNvPr>
          <p:cNvSpPr/>
          <p:nvPr/>
        </p:nvSpPr>
        <p:spPr>
          <a:xfrm>
            <a:off x="5087870" y="3936347"/>
            <a:ext cx="31450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613F54-7562-4B77-A6C7-63EB6602159B}"/>
              </a:ext>
            </a:extLst>
          </p:cNvPr>
          <p:cNvSpPr/>
          <p:nvPr/>
        </p:nvSpPr>
        <p:spPr>
          <a:xfrm>
            <a:off x="4851464" y="327903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</a:p>
        </p:txBody>
      </p:sp>
      <p:pic>
        <p:nvPicPr>
          <p:cNvPr id="24" name="Audio 23">
            <a:hlinkClick r:id="" action="ppaction://media"/>
            <a:extLst>
              <a:ext uri="{FF2B5EF4-FFF2-40B4-BE49-F238E27FC236}">
                <a16:creationId xmlns:a16="http://schemas.microsoft.com/office/drawing/2014/main" id="{FD1161CE-6851-49A9-89C6-8AEC0CCBD36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665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98"/>
    </mc:Choice>
    <mc:Fallback xmlns="">
      <p:transition spd="slow" advTm="343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3" grpId="0"/>
      <p:bldP spid="5" grpId="0"/>
      <p:bldP spid="6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9258C2-286E-4032-B70C-A56453F42C50}"/>
              </a:ext>
            </a:extLst>
          </p:cNvPr>
          <p:cNvSpPr/>
          <p:nvPr/>
        </p:nvSpPr>
        <p:spPr>
          <a:xfrm>
            <a:off x="1023291" y="117603"/>
            <a:ext cx="2510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42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x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= </a:t>
            </a:r>
          </a:p>
        </p:txBody>
      </p:sp>
      <p:pic>
        <p:nvPicPr>
          <p:cNvPr id="1026" name="Picture 2" descr="Image result for squared paper">
            <a:extLst>
              <a:ext uri="{FF2B5EF4-FFF2-40B4-BE49-F238E27FC236}">
                <a16:creationId xmlns:a16="http://schemas.microsoft.com/office/drawing/2014/main" id="{7FAAA78F-7F78-42B2-90DA-F87DB6BFED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44"/>
          <a:stretch/>
        </p:blipFill>
        <p:spPr bwMode="auto">
          <a:xfrm>
            <a:off x="980149" y="1236584"/>
            <a:ext cx="6042087" cy="504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CA5D0F-3D70-4849-B94C-93CA5C094E4F}"/>
              </a:ext>
            </a:extLst>
          </p:cNvPr>
          <p:cNvSpPr/>
          <p:nvPr/>
        </p:nvSpPr>
        <p:spPr>
          <a:xfrm>
            <a:off x="4842331" y="1875382"/>
            <a:ext cx="12009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 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7620C-E32B-42AD-861A-7D33D5857F32}"/>
              </a:ext>
            </a:extLst>
          </p:cNvPr>
          <p:cNvSpPr/>
          <p:nvPr/>
        </p:nvSpPr>
        <p:spPr>
          <a:xfrm>
            <a:off x="5527215" y="253269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14438B-1C6D-4983-A9CF-E6495D61FD33}"/>
              </a:ext>
            </a:extLst>
          </p:cNvPr>
          <p:cNvSpPr/>
          <p:nvPr/>
        </p:nvSpPr>
        <p:spPr>
          <a:xfrm>
            <a:off x="4207783" y="2481797"/>
            <a:ext cx="4844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F04E9CD-2D45-4482-A326-21F59662FCF9}"/>
              </a:ext>
            </a:extLst>
          </p:cNvPr>
          <p:cNvCxnSpPr/>
          <p:nvPr/>
        </p:nvCxnSpPr>
        <p:spPr>
          <a:xfrm>
            <a:off x="4040466" y="3392351"/>
            <a:ext cx="2094808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13F6089-5719-41A1-A848-79BA1C37CCE4}"/>
              </a:ext>
            </a:extLst>
          </p:cNvPr>
          <p:cNvSpPr/>
          <p:nvPr/>
        </p:nvSpPr>
        <p:spPr>
          <a:xfrm>
            <a:off x="5560276" y="324214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613F54-7562-4B77-A6C7-63EB6602159B}"/>
              </a:ext>
            </a:extLst>
          </p:cNvPr>
          <p:cNvSpPr/>
          <p:nvPr/>
        </p:nvSpPr>
        <p:spPr>
          <a:xfrm>
            <a:off x="4851463" y="327903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F6C8AEC-4D93-45D7-9562-E83DC27D8829}"/>
              </a:ext>
            </a:extLst>
          </p:cNvPr>
          <p:cNvSpPr/>
          <p:nvPr/>
        </p:nvSpPr>
        <p:spPr>
          <a:xfrm>
            <a:off x="4092517" y="329431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8ABC86F4-F108-460B-AA94-76F7F175893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262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20"/>
    </mc:Choice>
    <mc:Fallback xmlns="">
      <p:transition spd="slow" advTm="266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  <p:bldP spid="5" grpId="0"/>
      <p:bldP spid="6" grpId="0"/>
      <p:bldP spid="10" grpId="0"/>
      <p:bldP spid="12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9258C2-286E-4032-B70C-A56453F42C50}"/>
              </a:ext>
            </a:extLst>
          </p:cNvPr>
          <p:cNvSpPr/>
          <p:nvPr/>
        </p:nvSpPr>
        <p:spPr>
          <a:xfrm>
            <a:off x="1023291" y="117603"/>
            <a:ext cx="2510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 x 8 = </a:t>
            </a:r>
          </a:p>
        </p:txBody>
      </p:sp>
      <p:pic>
        <p:nvPicPr>
          <p:cNvPr id="1026" name="Picture 2" descr="Image result for squared paper">
            <a:extLst>
              <a:ext uri="{FF2B5EF4-FFF2-40B4-BE49-F238E27FC236}">
                <a16:creationId xmlns:a16="http://schemas.microsoft.com/office/drawing/2014/main" id="{7FAAA78F-7F78-42B2-90DA-F87DB6BFED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44"/>
          <a:stretch/>
        </p:blipFill>
        <p:spPr bwMode="auto">
          <a:xfrm>
            <a:off x="980149" y="1236584"/>
            <a:ext cx="6042087" cy="504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CA5D0F-3D70-4849-B94C-93CA5C094E4F}"/>
              </a:ext>
            </a:extLst>
          </p:cNvPr>
          <p:cNvSpPr/>
          <p:nvPr/>
        </p:nvSpPr>
        <p:spPr>
          <a:xfrm>
            <a:off x="4842331" y="1875382"/>
            <a:ext cx="12009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7620C-E32B-42AD-861A-7D33D5857F32}"/>
              </a:ext>
            </a:extLst>
          </p:cNvPr>
          <p:cNvSpPr/>
          <p:nvPr/>
        </p:nvSpPr>
        <p:spPr>
          <a:xfrm>
            <a:off x="5515175" y="253269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14438B-1C6D-4983-A9CF-E6495D61FD33}"/>
              </a:ext>
            </a:extLst>
          </p:cNvPr>
          <p:cNvSpPr/>
          <p:nvPr/>
        </p:nvSpPr>
        <p:spPr>
          <a:xfrm>
            <a:off x="4207783" y="2481797"/>
            <a:ext cx="4844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F04E9CD-2D45-4482-A326-21F59662FCF9}"/>
              </a:ext>
            </a:extLst>
          </p:cNvPr>
          <p:cNvCxnSpPr/>
          <p:nvPr/>
        </p:nvCxnSpPr>
        <p:spPr>
          <a:xfrm>
            <a:off x="4040466" y="3392351"/>
            <a:ext cx="2094808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13F6089-5719-41A1-A848-79BA1C37CCE4}"/>
              </a:ext>
            </a:extLst>
          </p:cNvPr>
          <p:cNvSpPr/>
          <p:nvPr/>
        </p:nvSpPr>
        <p:spPr>
          <a:xfrm>
            <a:off x="5560276" y="324214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0B3C65-6FB9-47B6-80E7-47E3FA4AFAC0}"/>
              </a:ext>
            </a:extLst>
          </p:cNvPr>
          <p:cNvSpPr/>
          <p:nvPr/>
        </p:nvSpPr>
        <p:spPr>
          <a:xfrm>
            <a:off x="5087869" y="3936347"/>
            <a:ext cx="3145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613F54-7562-4B77-A6C7-63EB6602159B}"/>
              </a:ext>
            </a:extLst>
          </p:cNvPr>
          <p:cNvSpPr/>
          <p:nvPr/>
        </p:nvSpPr>
        <p:spPr>
          <a:xfrm>
            <a:off x="4851464" y="327903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F6C8AEC-4D93-45D7-9562-E83DC27D8829}"/>
              </a:ext>
            </a:extLst>
          </p:cNvPr>
          <p:cNvSpPr/>
          <p:nvPr/>
        </p:nvSpPr>
        <p:spPr>
          <a:xfrm>
            <a:off x="4092517" y="329431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1565843B-EBB6-4837-B123-3495C1F49F8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350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48"/>
    </mc:Choice>
    <mc:Fallback xmlns="">
      <p:transition spd="slow" advTm="350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  <p:bldP spid="5" grpId="0"/>
      <p:bldP spid="6" grpId="0"/>
      <p:bldP spid="10" grpId="0"/>
      <p:bldP spid="11" grpId="0"/>
      <p:bldP spid="12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2.8|1.4|1.5|5.8|14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2|2.6|0.6|7.8|5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2.7|3.5|0.5|7.2|9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45</Words>
  <Application>Microsoft Office PowerPoint</Application>
  <PresentationFormat>Widescreen</PresentationFormat>
  <Paragraphs>24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Alternative Maths 1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</dc:title>
  <dc:creator>Bethany Browning</dc:creator>
  <cp:lastModifiedBy>Hall, Linda</cp:lastModifiedBy>
  <cp:revision>7</cp:revision>
  <cp:lastPrinted>2021-02-09T15:27:52Z</cp:lastPrinted>
  <dcterms:created xsi:type="dcterms:W3CDTF">2021-02-08T17:05:50Z</dcterms:created>
  <dcterms:modified xsi:type="dcterms:W3CDTF">2021-02-09T15:27:53Z</dcterms:modified>
</cp:coreProperties>
</file>