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85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15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75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8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38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24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8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600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24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69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BE635-44D5-4BEF-8D65-F430D64D89E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49C3C-15BF-456D-AD75-C0F5C3935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51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PSHE – A National Lockdown.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645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 smtClean="0"/>
              <a:t>What are the new rules? 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Stay home – only leave for work, essential shopping, exercise or medical problems. </a:t>
            </a:r>
          </a:p>
          <a:p>
            <a:r>
              <a:rPr lang="en-GB" dirty="0" smtClean="0"/>
              <a:t>Exercise allowed outdoors once a day in your local area. </a:t>
            </a:r>
          </a:p>
          <a:p>
            <a:r>
              <a:rPr lang="en-GB" dirty="0" smtClean="0"/>
              <a:t>Schools closed, except for vulnerable children or children of key workers. </a:t>
            </a:r>
          </a:p>
          <a:p>
            <a:r>
              <a:rPr lang="en-GB" dirty="0" smtClean="0"/>
              <a:t>No mixing indoors or outdoors. </a:t>
            </a:r>
          </a:p>
          <a:p>
            <a:r>
              <a:rPr lang="en-GB" dirty="0" smtClean="0"/>
              <a:t>Non – essential shops, leisure and entertainment venues closed. </a:t>
            </a:r>
          </a:p>
          <a:p>
            <a:r>
              <a:rPr lang="en-GB" dirty="0" smtClean="0"/>
              <a:t>Pubs and restaurants closed, but take away food permitted.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58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706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99063"/>
            <a:ext cx="9144000" cy="2958737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How do you feel about the new lockdown? </a:t>
            </a:r>
          </a:p>
          <a:p>
            <a:pPr marL="457200" indent="-457200">
              <a:buAutoNum type="arabicPeriod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you missing being able to do? </a:t>
            </a:r>
          </a:p>
          <a:p>
            <a:pPr marL="457200" indent="-457200">
              <a:buAutoNum type="arabicPeriod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you looking forward to being able to do again?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811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111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PSHE – A National Lockdown. </vt:lpstr>
      <vt:lpstr>What are the new rules? </vt:lpstr>
      <vt:lpstr>Questions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PSHE – The New Rules during Lockdown.</dc:title>
  <dc:creator>Hall, Christina</dc:creator>
  <cp:lastModifiedBy>Hall, Christina</cp:lastModifiedBy>
  <cp:revision>3</cp:revision>
  <dcterms:created xsi:type="dcterms:W3CDTF">2021-01-26T12:10:18Z</dcterms:created>
  <dcterms:modified xsi:type="dcterms:W3CDTF">2021-01-26T14:20:29Z</dcterms:modified>
</cp:coreProperties>
</file>