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0C788-DF18-43A5-B258-B07E5D4ED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78CBF-7605-47B9-B23B-38C4CB4BC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8E27-1E0C-44CA-A0EB-7AEB6A6F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923-DAAF-4FBD-B418-531BF6D0E506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9950E-5ECC-4BA0-A3B3-C907FC13F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D5806-8AE6-4E52-8C3C-E70EE2E0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463A-67BB-4FA0-9F3D-10665444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29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76E95-3318-40D7-807E-3CB817C5C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03CAD-E69C-4FFE-9FF8-E74347EFE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4F98C-6047-455D-ACC8-ACA5BB6A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923-DAAF-4FBD-B418-531BF6D0E506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2634-D141-4517-AE72-0DE78F4A6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F269B-4641-4DF2-A7D8-4F9D82065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463A-67BB-4FA0-9F3D-10665444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21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A8CB32-6D85-4410-9507-F59A5594B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5103C4-E52C-483B-A204-0705A87C0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3DEA4-25F0-4350-94E8-E9D469017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923-DAAF-4FBD-B418-531BF6D0E506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79C93-EB3D-471C-980C-CC467673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4564B-53D0-4281-885B-4FB512C0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463A-67BB-4FA0-9F3D-10665444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22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23A9-2674-49E8-8639-C1ED2BC6C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D06FB-D231-4D57-94B7-226FE4AFF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0B1CB-D778-45C3-B802-DEEECE520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923-DAAF-4FBD-B418-531BF6D0E506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44AE5-E718-4C0E-BA1D-8A3C2AF9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EBD28-A383-45D7-838F-A4B1C392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463A-67BB-4FA0-9F3D-10665444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74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26916-0EA3-4700-9AB8-08A1E67E0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92D2E-8592-4661-8826-315D3F628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88FE4-E28B-455F-ACE1-B1B0373D4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923-DAAF-4FBD-B418-531BF6D0E506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49A2F-13DC-4D97-8A75-739610933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939D5-B45A-4639-B136-D0A39769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463A-67BB-4FA0-9F3D-10665444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27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3C5B1-E6F9-4F65-923A-9D34372C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DDD63-5719-44AB-8E81-A66EF6DC1E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B4065-1A87-40E6-B4CE-3CDBD4441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CA77B-BD7D-4BE5-AFDC-1C5C2F9FB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923-DAAF-4FBD-B418-531BF6D0E506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DF9CD-FABA-484D-982D-A499F5A2D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852E6-057D-4215-BF9B-75FA7F81C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463A-67BB-4FA0-9F3D-10665444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60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E4C2C-164C-40BE-8CBB-535C50E28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FEAD8-CEDA-4D8B-94C9-70E18EF96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BA06B-A77A-4F97-A158-56F1CFCB2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81772-4638-49B8-A1E5-9A3F05D8E4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317D85-EA73-4206-A35B-C739C86EC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CEC3EB-2AFF-407C-80D8-33D74F4F5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923-DAAF-4FBD-B418-531BF6D0E506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9DFC8-CBE2-4B97-8DE7-32C276A6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78B28-97F3-490C-84F6-F8B6C77C1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463A-67BB-4FA0-9F3D-10665444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42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EAE4F-22D9-41F8-943C-2B4D5851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8E08B5-AB8A-48AA-8D4C-DB4E184F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923-DAAF-4FBD-B418-531BF6D0E506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E310A7-D6AB-4B82-953C-AA9FDDE98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38FDE-AF5E-4E4B-A114-B44CBEC6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463A-67BB-4FA0-9F3D-10665444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54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C2DB31-2A87-4142-B0B4-4F176A3C7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923-DAAF-4FBD-B418-531BF6D0E506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BC848-ED25-4252-9657-26647E03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8F88D-E0D5-4D40-BB16-F4429291F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463A-67BB-4FA0-9F3D-10665444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88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35ADA-4F2F-455E-B343-B6E9D2FFC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C448E-9C0A-4906-A495-A81A05896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2252F-E82C-4709-ABAA-2333811FB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C95CD-FFCC-4AE6-95B6-77EC8DC86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923-DAAF-4FBD-B418-531BF6D0E506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D0DF8-FD21-43E4-9D60-9945DE27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5D32A-170B-4D2C-8CD7-E29B9C3D7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463A-67BB-4FA0-9F3D-10665444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81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EFE7-89BA-43DB-BC89-AB9EA5EA1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112EC-9751-44D7-B14F-A6D56E0A42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C11F4-9BBB-4581-994E-75C58A914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2E7DA-6759-4CEB-BB1E-36DCFEFD4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6923-DAAF-4FBD-B418-531BF6D0E506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C6B6B-1562-4371-B69B-D53460B5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7C6E0-493F-4CAD-A7A2-A24884E9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463A-67BB-4FA0-9F3D-10665444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38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8C6D8B-1CE2-42EB-88B0-7E0376FC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139C2-1E01-4DBA-867D-E4DEC2219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C4A76-3170-4378-A4FA-E4388C748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96923-DAAF-4FBD-B418-531BF6D0E506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F3E56-DE0F-473B-ADDE-AF1830DFE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F30E0-5FE0-43F2-89B6-936BCE5D1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463A-67BB-4FA0-9F3D-106654447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02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07C6C3-DA3E-42A9-9F81-C1082BB94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524375" cy="6860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3BA1D8-A7CD-43EC-8875-AE4B23EFB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4" y="-7327"/>
            <a:ext cx="4467225" cy="687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89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0EC3D9-6947-4CC4-8EB5-3B184E8CF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1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33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3BB8D9-DC8A-4226-AA05-39924A4C3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5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92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A7286D-D9D7-4A37-844D-D77652F07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56590" cy="686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55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Bethany Browning</cp:lastModifiedBy>
  <cp:revision>1</cp:revision>
  <dcterms:created xsi:type="dcterms:W3CDTF">2021-02-07T18:47:14Z</dcterms:created>
  <dcterms:modified xsi:type="dcterms:W3CDTF">2021-02-07T18:54:29Z</dcterms:modified>
</cp:coreProperties>
</file>