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0" r:id="rId2"/>
    <p:sldId id="279" r:id="rId3"/>
    <p:sldId id="280" r:id="rId4"/>
    <p:sldId id="282" r:id="rId5"/>
    <p:sldId id="283" r:id="rId6"/>
    <p:sldId id="284" r:id="rId7"/>
    <p:sldId id="278" r:id="rId8"/>
    <p:sldId id="281" r:id="rId9"/>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58C"/>
    <a:srgbClr val="006600"/>
    <a:srgbClr val="996600"/>
    <a:srgbClr val="663300"/>
    <a:srgbClr val="0000FF"/>
    <a:srgbClr val="FF99FF"/>
    <a:srgbClr val="FF9300"/>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3"/>
    <p:restoredTop sz="94689"/>
  </p:normalViewPr>
  <p:slideViewPr>
    <p:cSldViewPr snapToGrid="0" snapToObjects="1">
      <p:cViewPr varScale="1">
        <p:scale>
          <a:sx n="88" d="100"/>
          <a:sy n="88" d="100"/>
        </p:scale>
        <p:origin x="77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99D0FF4-B90F-9B40-9692-0C0FE467852E}" type="datetimeFigureOut">
              <a:rPr lang="en-GB" smtClean="0"/>
              <a:t>25/02/2021</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7F22A1-8195-AA4C-8800-F2233489C4A2}" type="slidenum">
              <a:rPr lang="en-GB" smtClean="0"/>
              <a:t>‹#›</a:t>
            </a:fld>
            <a:endParaRPr lang="en-GB"/>
          </a:p>
        </p:txBody>
      </p:sp>
    </p:spTree>
    <p:extLst>
      <p:ext uri="{BB962C8B-B14F-4D97-AF65-F5344CB8AC3E}">
        <p14:creationId xmlns:p14="http://schemas.microsoft.com/office/powerpoint/2010/main" val="104493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0128A-54E9-E04F-8167-9F4DA7D0023B}"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0128A-54E9-E04F-8167-9F4DA7D0023B}"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128A-54E9-E04F-8167-9F4DA7D0023B}"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128A-54E9-E04F-8167-9F4DA7D0023B}" type="datetimeFigureOut">
              <a:rPr lang="en-GB" smtClean="0"/>
              <a:t>25/02/2021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C69A5-ECE5-D644-8292-B7ADDEB90A6C}" type="slidenum">
              <a:rPr lang="en-GB" smtClean="0"/>
              <a:t>‹#›</a:t>
            </a:fld>
            <a:endParaRPr lang="en-GB"/>
          </a:p>
        </p:txBody>
      </p:sp>
    </p:spTree>
    <p:extLst>
      <p:ext uri="{BB962C8B-B14F-4D97-AF65-F5344CB8AC3E}">
        <p14:creationId xmlns:p14="http://schemas.microsoft.com/office/powerpoint/2010/main" val="185865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3.png"/><Relationship Id="rId10" Type="http://schemas.microsoft.com/office/2007/relationships/hdphoto" Target="../media/hdphoto4.wdp"/><Relationship Id="rId4" Type="http://schemas.openxmlformats.org/officeDocument/2006/relationships/image" Target="../media/image1.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Learning intention: to plan instructions</a:t>
            </a:r>
          </a:p>
          <a:p>
            <a:endParaRPr lang="en-US" sz="24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You are going to be writing instructions for an adventure! You can tell the reader where to go in Fairyland - what might happen to them along the way? Who might they meet?</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07771" y="2942272"/>
            <a:ext cx="5387076" cy="3806872"/>
          </a:xfrm>
          <a:prstGeom prst="rect">
            <a:avLst/>
          </a:prstGeom>
          <a:noFill/>
          <a:ln>
            <a:noFill/>
          </a:ln>
        </p:spPr>
      </p:pic>
      <p:pic>
        <p:nvPicPr>
          <p:cNvPr id="3" name="Audio 2">
            <a:hlinkClick r:id="" action="ppaction://media"/>
            <a:extLst>
              <a:ext uri="{FF2B5EF4-FFF2-40B4-BE49-F238E27FC236}">
                <a16:creationId xmlns:a16="http://schemas.microsoft.com/office/drawing/2014/main" id="{3C937BFC-BEE1-5143-964E-674242E6B8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559008253"/>
      </p:ext>
    </p:extLst>
  </p:cSld>
  <p:clrMapOvr>
    <a:masterClrMapping/>
  </p:clrMapOvr>
  <mc:AlternateContent xmlns:mc="http://schemas.openxmlformats.org/markup-compatibility/2006">
    <mc:Choice xmlns:p14="http://schemas.microsoft.com/office/powerpoint/2010/main" Requires="p14">
      <p:transition spd="slow" p14:dur="2000" advTm="19870"/>
    </mc:Choice>
    <mc:Fallback>
      <p:transition spd="slow" advTm="19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Where do you want to go? You can also use your imagination to think of places that aren’t on this map.</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31869" y="1033461"/>
            <a:ext cx="8242262" cy="5824539"/>
          </a:xfrm>
          <a:prstGeom prst="rect">
            <a:avLst/>
          </a:prstGeom>
          <a:noFill/>
          <a:ln>
            <a:noFill/>
          </a:ln>
        </p:spPr>
      </p:pic>
      <p:pic>
        <p:nvPicPr>
          <p:cNvPr id="2" name="Audio 1">
            <a:hlinkClick r:id="" action="ppaction://media"/>
            <a:extLst>
              <a:ext uri="{FF2B5EF4-FFF2-40B4-BE49-F238E27FC236}">
                <a16:creationId xmlns:a16="http://schemas.microsoft.com/office/drawing/2014/main" id="{40E14B9B-D654-A146-A1C3-85C32E7B47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474022529"/>
      </p:ext>
    </p:extLst>
  </p:cSld>
  <p:clrMapOvr>
    <a:masterClrMapping/>
  </p:clrMapOvr>
  <mc:AlternateContent xmlns:mc="http://schemas.openxmlformats.org/markup-compatibility/2006">
    <mc:Choice xmlns:p14="http://schemas.microsoft.com/office/powerpoint/2010/main" Requires="p14">
      <p:transition spd="slow" p14:dur="2000" advTm="9311"/>
    </mc:Choice>
    <mc:Fallback>
      <p:transition spd="slow" advTm="9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first idea: I want to go through the gate. Maybe there will be a magical creature guarding it! I’m going to add this idea to a story map.</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031" y="1569660"/>
            <a:ext cx="7496629" cy="5297624"/>
          </a:xfrm>
          <a:prstGeom prst="rect">
            <a:avLst/>
          </a:prstGeom>
          <a:noFill/>
          <a:ln>
            <a:noFill/>
          </a:ln>
        </p:spPr>
      </p:pic>
      <p:sp>
        <p:nvSpPr>
          <p:cNvPr id="2" name="Oval 1">
            <a:extLst>
              <a:ext uri="{FF2B5EF4-FFF2-40B4-BE49-F238E27FC236}">
                <a16:creationId xmlns:a16="http://schemas.microsoft.com/office/drawing/2014/main" id="{2AF5C2F3-B2D9-5843-9D32-B6791110C9AC}"/>
              </a:ext>
            </a:extLst>
          </p:cNvPr>
          <p:cNvSpPr/>
          <p:nvPr/>
        </p:nvSpPr>
        <p:spPr>
          <a:xfrm>
            <a:off x="5704117" y="4876800"/>
            <a:ext cx="2148115" cy="1981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34F1CD5-AB1F-A042-BB6A-8BFA050C3190}"/>
              </a:ext>
            </a:extLst>
          </p:cNvPr>
          <p:cNvCxnSpPr/>
          <p:nvPr/>
        </p:nvCxnSpPr>
        <p:spPr>
          <a:xfrm flipH="1">
            <a:off x="7852232" y="4409750"/>
            <a:ext cx="1146625" cy="9340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FF5CADA9-900F-464D-BFA8-88CC1D5D1B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954857652"/>
      </p:ext>
    </p:extLst>
  </p:cSld>
  <p:clrMapOvr>
    <a:masterClrMapping/>
  </p:clrMapOvr>
  <mc:AlternateContent xmlns:mc="http://schemas.openxmlformats.org/markup-compatibility/2006">
    <mc:Choice xmlns:p14="http://schemas.microsoft.com/office/powerpoint/2010/main" Requires="p14">
      <p:transition spd="slow" p14:dur="2000" advTm="13218"/>
    </mc:Choice>
    <mc:Fallback>
      <p:transition spd="slow" advTm="13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584775"/>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My instructions map for a Fairyland adventure</a:t>
            </a:r>
          </a:p>
        </p:txBody>
      </p:sp>
      <p:cxnSp>
        <p:nvCxnSpPr>
          <p:cNvPr id="6" name="Curved Connector 5">
            <a:extLst>
              <a:ext uri="{FF2B5EF4-FFF2-40B4-BE49-F238E27FC236}">
                <a16:creationId xmlns:a16="http://schemas.microsoft.com/office/drawing/2014/main" id="{4BC2FD97-1ED7-1E49-8B59-78804EFB7B0D}"/>
              </a:ext>
            </a:extLst>
          </p:cNvPr>
          <p:cNvCxnSpPr>
            <a:cxnSpLocks/>
          </p:cNvCxnSpPr>
          <p:nvPr/>
        </p:nvCxnSpPr>
        <p:spPr>
          <a:xfrm>
            <a:off x="2496457" y="2148114"/>
            <a:ext cx="5023921" cy="4509325"/>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CE63C-FCB5-7E46-90FE-C5B9351FA3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83" b="100000" l="78351" r="100000"/>
                    </a14:imgEffect>
                  </a14:imgLayer>
                </a14:imgProps>
              </a:ext>
              <a:ext uri="{28A0092B-C50C-407E-A947-70E740481C1C}">
                <a14:useLocalDpi xmlns:a14="http://schemas.microsoft.com/office/drawing/2010/main"/>
              </a:ext>
            </a:extLst>
          </a:blip>
          <a:srcRect l="81704" t="71742"/>
          <a:stretch/>
        </p:blipFill>
        <p:spPr bwMode="auto">
          <a:xfrm>
            <a:off x="1596570" y="2171630"/>
            <a:ext cx="1172343" cy="1279521"/>
          </a:xfrm>
          <a:prstGeom prst="rect">
            <a:avLst/>
          </a:prstGeom>
          <a:noFill/>
          <a:ln>
            <a:noFill/>
          </a:ln>
        </p:spPr>
      </p:pic>
      <p:cxnSp>
        <p:nvCxnSpPr>
          <p:cNvPr id="9" name="Straight Arrow Connector 8">
            <a:extLst>
              <a:ext uri="{FF2B5EF4-FFF2-40B4-BE49-F238E27FC236}">
                <a16:creationId xmlns:a16="http://schemas.microsoft.com/office/drawing/2014/main" id="{CBA5F921-FF9D-A949-ACC7-827AF468813A}"/>
              </a:ext>
            </a:extLst>
          </p:cNvPr>
          <p:cNvCxnSpPr/>
          <p:nvPr/>
        </p:nvCxnSpPr>
        <p:spPr>
          <a:xfrm>
            <a:off x="1132112" y="2946398"/>
            <a:ext cx="4644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88B2C8-FFBC-1642-BE59-7767E074B089}"/>
              </a:ext>
            </a:extLst>
          </p:cNvPr>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0" b="96481" l="2200" r="100000"/>
                    </a14:imgEffect>
                  </a14:imgLayer>
                </a14:imgProps>
              </a:ext>
            </a:extLst>
          </a:blip>
          <a:srcRect l="12914" t="5925" r="12571" b="13439"/>
          <a:stretch/>
        </p:blipFill>
        <p:spPr>
          <a:xfrm>
            <a:off x="2345712" y="2623838"/>
            <a:ext cx="707885" cy="827313"/>
          </a:xfrm>
          <a:prstGeom prst="rect">
            <a:avLst/>
          </a:prstGeom>
        </p:spPr>
      </p:pic>
      <p:sp>
        <p:nvSpPr>
          <p:cNvPr id="12" name="TextBox 11">
            <a:extLst>
              <a:ext uri="{FF2B5EF4-FFF2-40B4-BE49-F238E27FC236}">
                <a16:creationId xmlns:a16="http://schemas.microsoft.com/office/drawing/2014/main" id="{2B6D5CB3-3680-804A-B739-A35EBC7929D4}"/>
              </a:ext>
            </a:extLst>
          </p:cNvPr>
          <p:cNvSpPr txBox="1"/>
          <p:nvPr/>
        </p:nvSpPr>
        <p:spPr>
          <a:xfrm>
            <a:off x="973285" y="3451151"/>
            <a:ext cx="289559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slimy, green goblin</a:t>
            </a:r>
          </a:p>
        </p:txBody>
      </p:sp>
      <p:pic>
        <p:nvPicPr>
          <p:cNvPr id="2" name="Audio 1">
            <a:hlinkClick r:id="" action="ppaction://media"/>
            <a:extLst>
              <a:ext uri="{FF2B5EF4-FFF2-40B4-BE49-F238E27FC236}">
                <a16:creationId xmlns:a16="http://schemas.microsoft.com/office/drawing/2014/main" id="{CB7A6563-DB54-2849-9217-672DC3441E9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78808838"/>
      </p:ext>
    </p:extLst>
  </p:cSld>
  <p:clrMapOvr>
    <a:masterClrMapping/>
  </p:clrMapOvr>
  <mc:AlternateContent xmlns:mc="http://schemas.openxmlformats.org/markup-compatibility/2006">
    <mc:Choice xmlns:p14="http://schemas.microsoft.com/office/powerpoint/2010/main" Requires="p14">
      <p:transition spd="slow" p14:dur="2000" advTm="13745"/>
    </mc:Choice>
    <mc:Fallback>
      <p:transition spd="slow" advTm="13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next idea: I want to go in the boat. It will take me past the rainbow shark’s lair! (I have used my own idea instead of the map for that part.)</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031" y="1569660"/>
            <a:ext cx="7496629" cy="5297624"/>
          </a:xfrm>
          <a:prstGeom prst="rect">
            <a:avLst/>
          </a:prstGeom>
          <a:noFill/>
          <a:ln>
            <a:noFill/>
          </a:ln>
        </p:spPr>
      </p:pic>
      <p:sp>
        <p:nvSpPr>
          <p:cNvPr id="2" name="Oval 1">
            <a:extLst>
              <a:ext uri="{FF2B5EF4-FFF2-40B4-BE49-F238E27FC236}">
                <a16:creationId xmlns:a16="http://schemas.microsoft.com/office/drawing/2014/main" id="{2AF5C2F3-B2D9-5843-9D32-B6791110C9AC}"/>
              </a:ext>
            </a:extLst>
          </p:cNvPr>
          <p:cNvSpPr/>
          <p:nvPr/>
        </p:nvSpPr>
        <p:spPr>
          <a:xfrm>
            <a:off x="2703287" y="4876799"/>
            <a:ext cx="2148115" cy="1981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34F1CD5-AB1F-A042-BB6A-8BFA050C3190}"/>
              </a:ext>
            </a:extLst>
          </p:cNvPr>
          <p:cNvCxnSpPr>
            <a:cxnSpLocks/>
          </p:cNvCxnSpPr>
          <p:nvPr/>
        </p:nvCxnSpPr>
        <p:spPr>
          <a:xfrm flipH="1">
            <a:off x="4953000" y="4218472"/>
            <a:ext cx="3748317" cy="1648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6AF52416-47D0-6347-A8E6-DAF022A7E9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851519497"/>
      </p:ext>
    </p:extLst>
  </p:cSld>
  <p:clrMapOvr>
    <a:masterClrMapping/>
  </p:clrMapOvr>
  <mc:AlternateContent xmlns:mc="http://schemas.openxmlformats.org/markup-compatibility/2006">
    <mc:Choice xmlns:p14="http://schemas.microsoft.com/office/powerpoint/2010/main" Requires="p14">
      <p:transition spd="slow" p14:dur="2000" advTm="14315"/>
    </mc:Choice>
    <mc:Fallback>
      <p:transition spd="slow" advTm="14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45CD34-7DC5-914F-A353-7752445270E1}"/>
              </a:ext>
            </a:extLst>
          </p:cNvPr>
          <p:cNvPicPr>
            <a:picLocks noChangeAspect="1"/>
          </p:cNvPicPr>
          <p:nvPr/>
        </p:nvPicPr>
        <p:blipFill rotWithShape="1">
          <a:blip r:embed="rId4">
            <a:extLst>
              <a:ext uri="{28A0092B-C50C-407E-A947-70E740481C1C}">
                <a14:useLocalDpi xmlns:a14="http://schemas.microsoft.com/office/drawing/2010/main"/>
              </a:ext>
            </a:extLst>
          </a:blip>
          <a:srcRect l="40565" t="81332" r="38819"/>
          <a:stretch/>
        </p:blipFill>
        <p:spPr bwMode="auto">
          <a:xfrm rot="20790511">
            <a:off x="4537519" y="2283777"/>
            <a:ext cx="1924237" cy="1231361"/>
          </a:xfrm>
          <a:prstGeom prst="rect">
            <a:avLst/>
          </a:prstGeom>
          <a:noFill/>
          <a:ln>
            <a:noFill/>
          </a:ln>
        </p:spPr>
      </p:pic>
      <p:sp>
        <p:nvSpPr>
          <p:cNvPr id="4" name="TextBox 3">
            <a:extLst>
              <a:ext uri="{FF2B5EF4-FFF2-40B4-BE49-F238E27FC236}">
                <a16:creationId xmlns:a16="http://schemas.microsoft.com/office/drawing/2014/main" id="{458E7433-892D-0748-B4EC-0E230CF5E0C7}"/>
              </a:ext>
            </a:extLst>
          </p:cNvPr>
          <p:cNvSpPr txBox="1"/>
          <p:nvPr/>
        </p:nvSpPr>
        <p:spPr>
          <a:xfrm>
            <a:off x="0" y="0"/>
            <a:ext cx="9906000" cy="6986528"/>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My instructions map for a Fairyland adventure</a:t>
            </a: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endParaRPr lang="en-US" sz="2000" u="sng" dirty="0">
              <a:latin typeface="Arial" panose="020B0604020202020204" pitchFamily="34" charset="0"/>
              <a:cs typeface="Arial" panose="020B0604020202020204" pitchFamily="34" charset="0"/>
            </a:endParaRPr>
          </a:p>
          <a:p>
            <a:endParaRPr lang="en-US" sz="3200" u="sng" dirty="0">
              <a:latin typeface="Arial" panose="020B0604020202020204" pitchFamily="34" charset="0"/>
              <a:cs typeface="Arial" panose="020B0604020202020204" pitchFamily="34" charset="0"/>
            </a:endParaRPr>
          </a:p>
          <a:p>
            <a:r>
              <a:rPr lang="en-US" sz="3200" u="sng" dirty="0">
                <a:latin typeface="Arial" panose="020B0604020202020204" pitchFamily="34" charset="0"/>
                <a:cs typeface="Arial" panose="020B0604020202020204" pitchFamily="34" charset="0"/>
              </a:rPr>
              <a:t>Now it’s your turn…</a:t>
            </a:r>
          </a:p>
        </p:txBody>
      </p:sp>
      <p:cxnSp>
        <p:nvCxnSpPr>
          <p:cNvPr id="6" name="Curved Connector 5">
            <a:extLst>
              <a:ext uri="{FF2B5EF4-FFF2-40B4-BE49-F238E27FC236}">
                <a16:creationId xmlns:a16="http://schemas.microsoft.com/office/drawing/2014/main" id="{4BC2FD97-1ED7-1E49-8B59-78804EFB7B0D}"/>
              </a:ext>
            </a:extLst>
          </p:cNvPr>
          <p:cNvCxnSpPr>
            <a:cxnSpLocks/>
          </p:cNvCxnSpPr>
          <p:nvPr/>
        </p:nvCxnSpPr>
        <p:spPr>
          <a:xfrm>
            <a:off x="2496457" y="2148114"/>
            <a:ext cx="5023921" cy="4509325"/>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CE63C-FCB5-7E46-90FE-C5B9351FA3B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383" b="100000" l="78351" r="100000"/>
                    </a14:imgEffect>
                  </a14:imgLayer>
                </a14:imgProps>
              </a:ext>
              <a:ext uri="{28A0092B-C50C-407E-A947-70E740481C1C}">
                <a14:useLocalDpi xmlns:a14="http://schemas.microsoft.com/office/drawing/2010/main"/>
              </a:ext>
            </a:extLst>
          </a:blip>
          <a:srcRect l="81704" t="71742"/>
          <a:stretch/>
        </p:blipFill>
        <p:spPr bwMode="auto">
          <a:xfrm>
            <a:off x="1596570" y="2171630"/>
            <a:ext cx="1172343" cy="1279521"/>
          </a:xfrm>
          <a:prstGeom prst="rect">
            <a:avLst/>
          </a:prstGeom>
          <a:noFill/>
          <a:ln>
            <a:noFill/>
          </a:ln>
        </p:spPr>
      </p:pic>
      <p:cxnSp>
        <p:nvCxnSpPr>
          <p:cNvPr id="9" name="Straight Arrow Connector 8">
            <a:extLst>
              <a:ext uri="{FF2B5EF4-FFF2-40B4-BE49-F238E27FC236}">
                <a16:creationId xmlns:a16="http://schemas.microsoft.com/office/drawing/2014/main" id="{CBA5F921-FF9D-A949-ACC7-827AF468813A}"/>
              </a:ext>
            </a:extLst>
          </p:cNvPr>
          <p:cNvCxnSpPr/>
          <p:nvPr/>
        </p:nvCxnSpPr>
        <p:spPr>
          <a:xfrm>
            <a:off x="1132112" y="2946398"/>
            <a:ext cx="4644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88B2C8-FFBC-1642-BE59-7767E074B089}"/>
              </a:ext>
            </a:extLst>
          </p:cNvPr>
          <p:cNvPicPr>
            <a:picLocks noChangeAspect="1"/>
          </p:cNvPicPr>
          <p:nvPr/>
        </p:nvPicPr>
        <p:blipFill rotWithShape="1">
          <a:blip r:embed="rId7">
            <a:duotone>
              <a:prstClr val="black"/>
              <a:schemeClr val="accent6">
                <a:tint val="45000"/>
                <a:satMod val="400000"/>
              </a:schemeClr>
            </a:duotone>
            <a:extLst>
              <a:ext uri="{BEBA8EAE-BF5A-486C-A8C5-ECC9F3942E4B}">
                <a14:imgProps xmlns:a14="http://schemas.microsoft.com/office/drawing/2010/main">
                  <a14:imgLayer r:embed="rId8">
                    <a14:imgEffect>
                      <a14:backgroundRemoval t="0" b="96481" l="2200" r="100000"/>
                    </a14:imgEffect>
                  </a14:imgLayer>
                </a14:imgProps>
              </a:ext>
            </a:extLst>
          </a:blip>
          <a:srcRect l="12914" t="5925" r="12571" b="13439"/>
          <a:stretch/>
        </p:blipFill>
        <p:spPr>
          <a:xfrm>
            <a:off x="2345712" y="2623838"/>
            <a:ext cx="707885" cy="827313"/>
          </a:xfrm>
          <a:prstGeom prst="rect">
            <a:avLst/>
          </a:prstGeom>
        </p:spPr>
      </p:pic>
      <p:sp>
        <p:nvSpPr>
          <p:cNvPr id="12" name="TextBox 11">
            <a:extLst>
              <a:ext uri="{FF2B5EF4-FFF2-40B4-BE49-F238E27FC236}">
                <a16:creationId xmlns:a16="http://schemas.microsoft.com/office/drawing/2014/main" id="{2B6D5CB3-3680-804A-B739-A35EBC7929D4}"/>
              </a:ext>
            </a:extLst>
          </p:cNvPr>
          <p:cNvSpPr txBox="1"/>
          <p:nvPr/>
        </p:nvSpPr>
        <p:spPr>
          <a:xfrm>
            <a:off x="973285" y="3451151"/>
            <a:ext cx="289559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slimy, green goblin</a:t>
            </a:r>
          </a:p>
        </p:txBody>
      </p:sp>
      <p:cxnSp>
        <p:nvCxnSpPr>
          <p:cNvPr id="14" name="Straight Arrow Connector 13">
            <a:extLst>
              <a:ext uri="{FF2B5EF4-FFF2-40B4-BE49-F238E27FC236}">
                <a16:creationId xmlns:a16="http://schemas.microsoft.com/office/drawing/2014/main" id="{FEF52D11-02BA-2C40-91F2-F475B51A8160}"/>
              </a:ext>
            </a:extLst>
          </p:cNvPr>
          <p:cNvCxnSpPr>
            <a:cxnSpLocks/>
          </p:cNvCxnSpPr>
          <p:nvPr/>
        </p:nvCxnSpPr>
        <p:spPr>
          <a:xfrm>
            <a:off x="5035179" y="3448360"/>
            <a:ext cx="596364" cy="2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058F149-7159-B943-8052-D53C39C443F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300" b="91300" l="6700" r="92200"/>
                    </a14:imgEffect>
                  </a14:imgLayer>
                </a14:imgProps>
              </a:ext>
            </a:extLst>
          </a:blip>
          <a:stretch>
            <a:fillRect/>
          </a:stretch>
        </p:blipFill>
        <p:spPr>
          <a:xfrm>
            <a:off x="5470800" y="2776320"/>
            <a:ext cx="1578811" cy="1578811"/>
          </a:xfrm>
          <a:prstGeom prst="rect">
            <a:avLst/>
          </a:prstGeom>
        </p:spPr>
      </p:pic>
      <p:sp>
        <p:nvSpPr>
          <p:cNvPr id="15" name="TextBox 14">
            <a:extLst>
              <a:ext uri="{FF2B5EF4-FFF2-40B4-BE49-F238E27FC236}">
                <a16:creationId xmlns:a16="http://schemas.microsoft.com/office/drawing/2014/main" id="{E7C7B465-D420-E249-BD4D-608393C3AF33}"/>
              </a:ext>
            </a:extLst>
          </p:cNvPr>
          <p:cNvSpPr txBox="1"/>
          <p:nvPr/>
        </p:nvSpPr>
        <p:spPr>
          <a:xfrm>
            <a:off x="5035179" y="4219347"/>
            <a:ext cx="532311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rainbow shark’s dangerous den</a:t>
            </a:r>
          </a:p>
        </p:txBody>
      </p:sp>
      <p:pic>
        <p:nvPicPr>
          <p:cNvPr id="3" name="Audio 2">
            <a:hlinkClick r:id="" action="ppaction://media"/>
            <a:extLst>
              <a:ext uri="{FF2B5EF4-FFF2-40B4-BE49-F238E27FC236}">
                <a16:creationId xmlns:a16="http://schemas.microsoft.com/office/drawing/2014/main" id="{DEEADBD4-14D3-FF4F-8E9B-D5552F34857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546836929"/>
      </p:ext>
    </p:extLst>
  </p:cSld>
  <p:clrMapOvr>
    <a:masterClrMapping/>
  </p:clrMapOvr>
  <mc:AlternateContent xmlns:mc="http://schemas.openxmlformats.org/markup-compatibility/2006">
    <mc:Choice xmlns:p14="http://schemas.microsoft.com/office/powerpoint/2010/main" Requires="p14">
      <p:transition spd="slow" p14:dur="2000" advTm="21105"/>
    </mc:Choice>
    <mc:Fallback>
      <p:transition spd="slow" advTm="21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7CE62A-C00F-D040-811F-597576717A13}"/>
              </a:ext>
            </a:extLst>
          </p:cNvPr>
          <p:cNvPicPr>
            <a:picLocks noChangeAspect="1"/>
          </p:cNvPicPr>
          <p:nvPr/>
        </p:nvPicPr>
        <p:blipFill>
          <a:blip r:embed="rId4"/>
          <a:stretch>
            <a:fillRect/>
          </a:stretch>
        </p:blipFill>
        <p:spPr>
          <a:xfrm flipH="1">
            <a:off x="6226631" y="4919971"/>
            <a:ext cx="1930400" cy="1693926"/>
          </a:xfrm>
          <a:prstGeom prst="rect">
            <a:avLst/>
          </a:prstGeom>
        </p:spPr>
      </p:pic>
      <p:sp>
        <p:nvSpPr>
          <p:cNvPr id="4" name="TextBox 3">
            <a:extLst>
              <a:ext uri="{FF2B5EF4-FFF2-40B4-BE49-F238E27FC236}">
                <a16:creationId xmlns:a16="http://schemas.microsoft.com/office/drawing/2014/main" id="{458E7433-892D-0748-B4EC-0E230CF5E0C7}"/>
              </a:ext>
            </a:extLst>
          </p:cNvPr>
          <p:cNvSpPr txBox="1"/>
          <p:nvPr/>
        </p:nvSpPr>
        <p:spPr>
          <a:xfrm>
            <a:off x="0" y="0"/>
            <a:ext cx="9906000" cy="6124754"/>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Draw a story map in your book with pictures of where you are going to tell the reader to go in Fairyland. What adventures will they have? Keep going until they are safely back home.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Your map will look something like this: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algn="r"/>
            <a:r>
              <a:rPr lang="en-US" sz="2800" dirty="0">
                <a:latin typeface="Arial" panose="020B0604020202020204" pitchFamily="34" charset="0"/>
                <a:cs typeface="Arial" panose="020B0604020202020204" pitchFamily="34" charset="0"/>
              </a:rPr>
              <a:t>home</a:t>
            </a:r>
          </a:p>
        </p:txBody>
      </p:sp>
      <p:cxnSp>
        <p:nvCxnSpPr>
          <p:cNvPr id="6" name="Curved Connector 5"/>
          <p:cNvCxnSpPr>
            <a:cxnSpLocks/>
          </p:cNvCxnSpPr>
          <p:nvPr/>
        </p:nvCxnSpPr>
        <p:spPr>
          <a:xfrm>
            <a:off x="2481943" y="2394857"/>
            <a:ext cx="5038435" cy="4262582"/>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C8DB5724-E231-1C48-A69E-08987AB1A7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068974062"/>
      </p:ext>
    </p:extLst>
  </p:cSld>
  <p:clrMapOvr>
    <a:masterClrMapping/>
  </p:clrMapOvr>
  <mc:AlternateContent xmlns:mc="http://schemas.openxmlformats.org/markup-compatibility/2006">
    <mc:Choice xmlns:p14="http://schemas.microsoft.com/office/powerpoint/2010/main" Requires="p14">
      <p:transition spd="slow" p14:dur="2000" advTm="18722"/>
    </mc:Choice>
    <mc:Fallback>
      <p:transition spd="slow" advTm="18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Use ideas from the ‘Instructions’ story or from the map of Fairyland to help you. You can read the story again (from Wednesday 24.2.21 and Thursday 25.2.21) if you need more help!</a:t>
            </a:r>
          </a:p>
        </p:txBody>
      </p:sp>
      <p:pic>
        <p:nvPicPr>
          <p:cNvPr id="5" name="Picture 4">
            <a:extLst>
              <a:ext uri="{FF2B5EF4-FFF2-40B4-BE49-F238E27FC236}">
                <a16:creationId xmlns:a16="http://schemas.microsoft.com/office/drawing/2014/main" id="{B4EF552F-3C9C-F647-B43F-F78988D8DF2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42099" y="2714171"/>
            <a:ext cx="5863901" cy="4143828"/>
          </a:xfrm>
          <a:prstGeom prst="rect">
            <a:avLst/>
          </a:prstGeom>
          <a:noFill/>
          <a:ln>
            <a:noFill/>
          </a:ln>
        </p:spPr>
      </p:pic>
      <p:pic>
        <p:nvPicPr>
          <p:cNvPr id="7" name="Picture 6">
            <a:extLst>
              <a:ext uri="{FF2B5EF4-FFF2-40B4-BE49-F238E27FC236}">
                <a16:creationId xmlns:a16="http://schemas.microsoft.com/office/drawing/2014/main" id="{55937EA8-CDD6-E84D-A8CC-5CD95D418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19970"/>
            <a:ext cx="3946532" cy="4138030"/>
          </a:xfrm>
          <a:prstGeom prst="rect">
            <a:avLst/>
          </a:prstGeom>
        </p:spPr>
      </p:pic>
      <p:pic>
        <p:nvPicPr>
          <p:cNvPr id="2" name="Audio 1">
            <a:hlinkClick r:id="" action="ppaction://media"/>
            <a:extLst>
              <a:ext uri="{FF2B5EF4-FFF2-40B4-BE49-F238E27FC236}">
                <a16:creationId xmlns:a16="http://schemas.microsoft.com/office/drawing/2014/main" id="{AF55AB98-E32A-3943-B584-7BA888D437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694243008"/>
      </p:ext>
    </p:extLst>
  </p:cSld>
  <p:clrMapOvr>
    <a:masterClrMapping/>
  </p:clrMapOvr>
  <mc:AlternateContent xmlns:mc="http://schemas.openxmlformats.org/markup-compatibility/2006">
    <mc:Choice xmlns:p14="http://schemas.microsoft.com/office/powerpoint/2010/main" Requires="p14">
      <p:transition spd="slow" p14:dur="2000" advTm="16328"/>
    </mc:Choice>
    <mc:Fallback>
      <p:transition spd="slow" advTm="16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4065</TotalTime>
  <Words>251</Words>
  <Application>Microsoft Macintosh PowerPoint</Application>
  <PresentationFormat>A4 Paper (210x297 mm)</PresentationFormat>
  <Paragraphs>37</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Thom (UG)</dc:creator>
  <cp:lastModifiedBy>Microsoft Office User</cp:lastModifiedBy>
  <cp:revision>88</cp:revision>
  <cp:lastPrinted>2019-10-02T15:50:32Z</cp:lastPrinted>
  <dcterms:created xsi:type="dcterms:W3CDTF">2018-03-10T18:23:35Z</dcterms:created>
  <dcterms:modified xsi:type="dcterms:W3CDTF">2021-02-25T14:26:03Z</dcterms:modified>
</cp:coreProperties>
</file>