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5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4403-F71C-47AC-BAD2-C787E256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BCA2D-97F1-454F-A220-90C232955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B2860-DBE7-4B4D-A38C-FFCEE7D3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8E36B-DC28-439A-B1C3-DDEDBCD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425D5-62A3-4AD6-85E5-687D3A97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8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742E-D532-453A-9CC2-0FD8BFCB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16D31-D00B-45D6-A8C4-D9DDF6AC3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5CA2-9974-4E44-B862-FDDC9F2F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D8EAB-97B4-453E-AC99-FAE28F54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3A897-8C4F-4B7D-A53E-04DC8188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85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A7FF1-1B1C-4018-BA11-21A388BE3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ED47-D2CA-47AC-876F-D25A0D85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34FD3-F8CB-4DFF-9DD3-F7214FCE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B6FE-A35E-4881-92EC-58ED2650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F7B7-052F-4842-97BB-7161769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0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7C79-CB4D-45A0-AAE2-65C12715B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43ABB-A9EF-425D-9148-4E46BC0F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4EA1-329E-461E-8569-A68F3268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A8BEC-956B-4CFA-894F-FE626894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AADA4-5D4C-4B84-A6D2-8884F5B9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29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53A9-8318-45B7-810E-B43F7CF7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18374-4BD2-4B72-BE6F-2F121727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DE9A-8101-4441-BA33-E1679D6B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696F-5AD9-45C6-AB34-AED0B761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9F7BA-19FC-4059-9363-B7D5B2E6D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3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DEE4-375B-44EC-8392-958F7822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DF731-0F13-4FBF-9B4C-8BFF18A47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73812-7364-45F0-96BD-11A651BE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C8F2D-5E86-4851-9417-7E083B83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55AD7-28DC-414A-A056-6F00F606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E4884-BE84-431A-BE35-488D4DD2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0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4133-BD29-495A-A31B-A60B4D70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5C522-D14F-4388-97E2-B6A73D64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3E66-2794-4454-A3AB-C58A1F5F8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9F07C-074C-444D-8B22-5D64E202F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6CD20-3B81-4865-B0D3-7D603CB0F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13156-1718-46B3-B5B9-E73D3282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B6B61-7BDD-4562-BA72-729C9DBE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026CB-FD41-41DD-8CF7-0FB8C441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5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1337-3845-4E88-9082-DE51D02B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25D01-0AD6-4C2D-9557-9301C88A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431EE-7FD0-43BE-ADF6-AAB53333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7CC93-2057-4584-AD93-FC416493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72DB2-0F04-4DB1-A7BE-41D467FE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DD511-8254-4701-9BEF-1166E286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81D4F-6FE5-4F6A-BA99-462908899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2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3990-8551-4550-AF61-94477F3B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E642-718E-49D0-B779-3539717A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46269-AA55-4252-832B-FCD09F25F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6989B-BB96-4B4B-BD34-DAE3413F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563A4-2523-43C1-95B0-F8E20F41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43D58-D9AB-42BF-A403-7D793BCF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3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9687-9C15-4540-A733-6B8986BF2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A966E-6413-4DD9-80D1-2302C6CAC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F409A-E23E-4886-9027-5609B2886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09727-9414-4126-89E6-E75E46EC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B9C5-677A-45ED-AFB5-01E7F3BA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2104-4760-4246-B660-3A5F0C4C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4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7C46CE-9DC4-4EE1-94CF-400E0262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E49B3-6837-4828-B180-88379AAF8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BA59C-688A-401E-9438-255903A8D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CACDB-97C4-4DA6-94A7-86166C0B06F3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0F2DD-3960-4F73-B818-519868E5F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6DF2F-B001-4A64-AC21-DE4558079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3092-062B-4CCC-8B06-239896B5D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63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9381-1FDE-4092-A962-91831A747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Subordinating Conjunctions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694B711-133A-4F25-BFF6-E56D7677A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"/>
    </mc:Choice>
    <mc:Fallback>
      <p:transition spd="slow" advTm="4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3C688D-E670-4E2F-A87E-02CE14D4A7A5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B9381-1FDE-4092-A962-91831A74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024" y="5734975"/>
            <a:ext cx="9144000" cy="101533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Subordinating Conjunctions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DCDF3-B3EB-4566-9B21-66B8F81EBAC4}"/>
              </a:ext>
            </a:extLst>
          </p:cNvPr>
          <p:cNvSpPr/>
          <p:nvPr/>
        </p:nvSpPr>
        <p:spPr>
          <a:xfrm>
            <a:off x="0" y="765673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conjunction?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975E7-B8BD-46D9-B39B-F26D36B9E7B0}"/>
              </a:ext>
            </a:extLst>
          </p:cNvPr>
          <p:cNvSpPr/>
          <p:nvPr/>
        </p:nvSpPr>
        <p:spPr>
          <a:xfrm>
            <a:off x="0" y="3072004"/>
            <a:ext cx="122853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conjunction is a word which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links sentences or clauses together.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ADEAD1-7D83-49ED-BA65-17DAFEB7DC9C}"/>
              </a:ext>
            </a:extLst>
          </p:cNvPr>
          <p:cNvSpPr/>
          <p:nvPr/>
        </p:nvSpPr>
        <p:spPr>
          <a:xfrm>
            <a:off x="674703" y="3072004"/>
            <a:ext cx="11079332" cy="1970513"/>
          </a:xfrm>
          <a:prstGeom prst="round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2A3316D-FD79-4F2F-9332-E57DCFE255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1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73"/>
    </mc:Choice>
    <mc:Fallback>
      <p:transition spd="slow" advTm="17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3C688D-E670-4E2F-A87E-02CE14D4A7A5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B9381-1FDE-4092-A962-91831A74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024" y="5734975"/>
            <a:ext cx="9144000" cy="101533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Subordinating Conjunctions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DA8BDC-9D77-469B-9FE8-592CC4EC54F0}"/>
              </a:ext>
            </a:extLst>
          </p:cNvPr>
          <p:cNvSpPr/>
          <p:nvPr/>
        </p:nvSpPr>
        <p:spPr>
          <a:xfrm>
            <a:off x="2186236" y="1049758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8F412-68CA-422B-A1E3-75A8F9205689}"/>
              </a:ext>
            </a:extLst>
          </p:cNvPr>
          <p:cNvSpPr/>
          <p:nvPr/>
        </p:nvSpPr>
        <p:spPr>
          <a:xfrm>
            <a:off x="1058777" y="2162663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6F20C-3F56-4C68-8BBD-BFBFA1AB211C}"/>
              </a:ext>
            </a:extLst>
          </p:cNvPr>
          <p:cNvSpPr/>
          <p:nvPr/>
        </p:nvSpPr>
        <p:spPr>
          <a:xfrm>
            <a:off x="3124955" y="2240845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B1C0A-FE36-49B8-A8E2-666AA05499B8}"/>
              </a:ext>
            </a:extLst>
          </p:cNvPr>
          <p:cNvSpPr/>
          <p:nvPr/>
        </p:nvSpPr>
        <p:spPr>
          <a:xfrm>
            <a:off x="890108" y="3608006"/>
            <a:ext cx="91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559CA-3818-4DC4-ABAD-3E937D2396E9}"/>
              </a:ext>
            </a:extLst>
          </p:cNvPr>
          <p:cNvSpPr/>
          <p:nvPr/>
        </p:nvSpPr>
        <p:spPr>
          <a:xfrm>
            <a:off x="3244164" y="3608006"/>
            <a:ext cx="110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FEB03-5644-49E2-8A40-963118D7C81D}"/>
              </a:ext>
            </a:extLst>
          </p:cNvPr>
          <p:cNvSpPr/>
          <p:nvPr/>
        </p:nvSpPr>
        <p:spPr>
          <a:xfrm>
            <a:off x="8354884" y="207390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0D4FB-E3A4-4F53-9187-B3CF0792795A}"/>
              </a:ext>
            </a:extLst>
          </p:cNvPr>
          <p:cNvSpPr/>
          <p:nvPr/>
        </p:nvSpPr>
        <p:spPr>
          <a:xfrm>
            <a:off x="6096000" y="2017858"/>
            <a:ext cx="17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00F7B-305D-4DE0-A7AE-E6FF917FA95F}"/>
              </a:ext>
            </a:extLst>
          </p:cNvPr>
          <p:cNvSpPr/>
          <p:nvPr/>
        </p:nvSpPr>
        <p:spPr>
          <a:xfrm>
            <a:off x="8930410" y="3732494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EE30B7-4A32-42B9-9E63-2F6F837CFAB3}"/>
              </a:ext>
            </a:extLst>
          </p:cNvPr>
          <p:cNvSpPr/>
          <p:nvPr/>
        </p:nvSpPr>
        <p:spPr>
          <a:xfrm>
            <a:off x="6963188" y="397662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DC6DA1-3D0A-4937-B8A0-10B63E02B173}"/>
              </a:ext>
            </a:extLst>
          </p:cNvPr>
          <p:cNvSpPr/>
          <p:nvPr/>
        </p:nvSpPr>
        <p:spPr>
          <a:xfrm>
            <a:off x="9801575" y="3980292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3EFB8-9D75-4D21-914B-123DB243BCF4}"/>
              </a:ext>
            </a:extLst>
          </p:cNvPr>
          <p:cNvSpPr/>
          <p:nvPr/>
        </p:nvSpPr>
        <p:spPr>
          <a:xfrm>
            <a:off x="7622361" y="1015717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DB32EB-DFF6-4E7F-9973-E793774EFE88}"/>
              </a:ext>
            </a:extLst>
          </p:cNvPr>
          <p:cNvSpPr/>
          <p:nvPr/>
        </p:nvSpPr>
        <p:spPr>
          <a:xfrm>
            <a:off x="6563079" y="2997239"/>
            <a:ext cx="1800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CB4C33-C4B7-4192-8A93-70F410C990C0}"/>
              </a:ext>
            </a:extLst>
          </p:cNvPr>
          <p:cNvSpPr/>
          <p:nvPr/>
        </p:nvSpPr>
        <p:spPr>
          <a:xfrm>
            <a:off x="9040228" y="2838040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19A7E1-13AB-4A2F-9E57-CE05E151CD94}"/>
              </a:ext>
            </a:extLst>
          </p:cNvPr>
          <p:cNvSpPr/>
          <p:nvPr/>
        </p:nvSpPr>
        <p:spPr>
          <a:xfrm>
            <a:off x="5966812" y="4767511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360C88F-24FD-4ABE-9157-76079DBF9E0B}"/>
              </a:ext>
            </a:extLst>
          </p:cNvPr>
          <p:cNvSpPr/>
          <p:nvPr/>
        </p:nvSpPr>
        <p:spPr>
          <a:xfrm>
            <a:off x="8713668" y="4763511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D0BEDF-BF9F-48E0-BCAA-DCB7361EC08B}"/>
              </a:ext>
            </a:extLst>
          </p:cNvPr>
          <p:cNvCxnSpPr/>
          <p:nvPr/>
        </p:nvCxnSpPr>
        <p:spPr>
          <a:xfrm>
            <a:off x="5442012" y="302996"/>
            <a:ext cx="0" cy="5431979"/>
          </a:xfrm>
          <a:prstGeom prst="line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601C8-4609-45A1-8217-DCE9559F33D9}"/>
              </a:ext>
            </a:extLst>
          </p:cNvPr>
          <p:cNvSpPr/>
          <p:nvPr/>
        </p:nvSpPr>
        <p:spPr>
          <a:xfrm>
            <a:off x="64666" y="228003"/>
            <a:ext cx="5255468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1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oordinating conjunctions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592E0B-1D94-4C92-8776-91F311FA3826}"/>
              </a:ext>
            </a:extLst>
          </p:cNvPr>
          <p:cNvSpPr/>
          <p:nvPr/>
        </p:nvSpPr>
        <p:spPr>
          <a:xfrm>
            <a:off x="5844580" y="241333"/>
            <a:ext cx="5959491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1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subordinating</a:t>
            </a:r>
            <a:r>
              <a:rPr lang="en-US" sz="31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conjunctions </a:t>
            </a:r>
          </a:p>
        </p:txBody>
      </p: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FD804F4C-7B87-4184-B789-E537FEBF7E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96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32"/>
    </mc:Choice>
    <mc:Fallback>
      <p:transition spd="slow" advTm="6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3C688D-E670-4E2F-A87E-02CE14D4A7A5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B9381-1FDE-4092-A962-91831A74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024" y="5734975"/>
            <a:ext cx="9144000" cy="101533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Subordinating Conjunctions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601C8-4609-45A1-8217-DCE9559F33D9}"/>
              </a:ext>
            </a:extLst>
          </p:cNvPr>
          <p:cNvSpPr/>
          <p:nvPr/>
        </p:nvSpPr>
        <p:spPr>
          <a:xfrm>
            <a:off x="1099149" y="3558876"/>
            <a:ext cx="10427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Although it was raining, we went outside.</a:t>
            </a:r>
            <a:endParaRPr lang="en-US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B19F85-0050-445D-886E-0A52371C43AA}"/>
              </a:ext>
            </a:extLst>
          </p:cNvPr>
          <p:cNvSpPr/>
          <p:nvPr/>
        </p:nvSpPr>
        <p:spPr>
          <a:xfrm>
            <a:off x="992932" y="1193203"/>
            <a:ext cx="10427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went outside although it was raining. </a:t>
            </a:r>
            <a:endParaRPr lang="en-US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162F4-9B1E-4440-A3FB-FF19AF21EBC8}"/>
              </a:ext>
            </a:extLst>
          </p:cNvPr>
          <p:cNvSpPr/>
          <p:nvPr/>
        </p:nvSpPr>
        <p:spPr>
          <a:xfrm>
            <a:off x="5403273" y="1034473"/>
            <a:ext cx="2225963" cy="105619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C8B303-48F8-41E2-87E3-83E56E1D8786}"/>
              </a:ext>
            </a:extLst>
          </p:cNvPr>
          <p:cNvSpPr/>
          <p:nvPr/>
        </p:nvSpPr>
        <p:spPr>
          <a:xfrm>
            <a:off x="1584037" y="3424677"/>
            <a:ext cx="2225963" cy="105619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DFDE3-1202-48E1-813C-14DAF69B45B2}"/>
              </a:ext>
            </a:extLst>
          </p:cNvPr>
          <p:cNvCxnSpPr/>
          <p:nvPr/>
        </p:nvCxnSpPr>
        <p:spPr>
          <a:xfrm>
            <a:off x="5652655" y="1828800"/>
            <a:ext cx="4886036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25F00F-EA3A-4A93-A886-C2BE992E4C9E}"/>
              </a:ext>
            </a:extLst>
          </p:cNvPr>
          <p:cNvCxnSpPr/>
          <p:nvPr/>
        </p:nvCxnSpPr>
        <p:spPr>
          <a:xfrm>
            <a:off x="1750291" y="4266762"/>
            <a:ext cx="4886036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2F476C-A906-4397-BBA3-52C17E3E0143}"/>
              </a:ext>
            </a:extLst>
          </p:cNvPr>
          <p:cNvCxnSpPr>
            <a:cxnSpLocks/>
          </p:cNvCxnSpPr>
          <p:nvPr/>
        </p:nvCxnSpPr>
        <p:spPr>
          <a:xfrm flipV="1">
            <a:off x="1630218" y="1828800"/>
            <a:ext cx="3920837" cy="7228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A2158C-86BB-4AD2-9657-4B7DCDB3E242}"/>
              </a:ext>
            </a:extLst>
          </p:cNvPr>
          <p:cNvCxnSpPr>
            <a:cxnSpLocks/>
          </p:cNvCxnSpPr>
          <p:nvPr/>
        </p:nvCxnSpPr>
        <p:spPr>
          <a:xfrm flipV="1">
            <a:off x="6967557" y="4230618"/>
            <a:ext cx="3920837" cy="7228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104557F-BF26-43F0-8499-8E76C177D50E}"/>
              </a:ext>
            </a:extLst>
          </p:cNvPr>
          <p:cNvSpPr/>
          <p:nvPr/>
        </p:nvSpPr>
        <p:spPr>
          <a:xfrm>
            <a:off x="2899260" y="1995618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720796-B9CC-4AD5-B152-A6C0A0AE303C}"/>
              </a:ext>
            </a:extLst>
          </p:cNvPr>
          <p:cNvSpPr/>
          <p:nvPr/>
        </p:nvSpPr>
        <p:spPr>
          <a:xfrm>
            <a:off x="6805099" y="2102344"/>
            <a:ext cx="2581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Subordinating clause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30EAFC-FF4C-4F5E-B991-04C1F55B31A9}"/>
              </a:ext>
            </a:extLst>
          </p:cNvPr>
          <p:cNvSpPr/>
          <p:nvPr/>
        </p:nvSpPr>
        <p:spPr>
          <a:xfrm>
            <a:off x="5725830" y="539834"/>
            <a:ext cx="1483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A4D363-6910-4CB3-88AA-AF29E8BC102A}"/>
              </a:ext>
            </a:extLst>
          </p:cNvPr>
          <p:cNvSpPr/>
          <p:nvPr/>
        </p:nvSpPr>
        <p:spPr>
          <a:xfrm>
            <a:off x="8002297" y="4364626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18321F-31E6-4B09-9D1C-F9157A6455AB}"/>
              </a:ext>
            </a:extLst>
          </p:cNvPr>
          <p:cNvSpPr/>
          <p:nvPr/>
        </p:nvSpPr>
        <p:spPr>
          <a:xfrm>
            <a:off x="2899260" y="4387864"/>
            <a:ext cx="2581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Subordinating clause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48E7DA-517A-4619-A935-44B73EDDFA04}"/>
              </a:ext>
            </a:extLst>
          </p:cNvPr>
          <p:cNvSpPr/>
          <p:nvPr/>
        </p:nvSpPr>
        <p:spPr>
          <a:xfrm>
            <a:off x="1750291" y="3018928"/>
            <a:ext cx="1483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</a:p>
        </p:txBody>
      </p:sp>
      <p:pic>
        <p:nvPicPr>
          <p:cNvPr id="38" name="Audio 37">
            <a:hlinkClick r:id="" action="ppaction://media"/>
            <a:extLst>
              <a:ext uri="{FF2B5EF4-FFF2-40B4-BE49-F238E27FC236}">
                <a16:creationId xmlns:a16="http://schemas.microsoft.com/office/drawing/2014/main" id="{89B5DD98-BAF9-4119-94FB-215E38961F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71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56"/>
    </mc:Choice>
    <mc:Fallback>
      <p:transition spd="slow" advTm="72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5" grpId="0"/>
      <p:bldP spid="4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3C688D-E670-4E2F-A87E-02CE14D4A7A5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B9381-1FDE-4092-A962-91831A74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024" y="5734975"/>
            <a:ext cx="9144000" cy="1015338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Subordinating Conjunctions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601C8-4609-45A1-8217-DCE9559F33D9}"/>
              </a:ext>
            </a:extLst>
          </p:cNvPr>
          <p:cNvSpPr/>
          <p:nvPr/>
        </p:nvSpPr>
        <p:spPr>
          <a:xfrm>
            <a:off x="1099149" y="3558876"/>
            <a:ext cx="104278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you work really hard, you can earn a cube in the jar. </a:t>
            </a:r>
            <a:endParaRPr lang="en-US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B19F85-0050-445D-886E-0A52371C43AA}"/>
              </a:ext>
            </a:extLst>
          </p:cNvPr>
          <p:cNvSpPr/>
          <p:nvPr/>
        </p:nvSpPr>
        <p:spPr>
          <a:xfrm>
            <a:off x="1496290" y="1203224"/>
            <a:ext cx="101230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 earn a cube in the jar if you work really hard. </a:t>
            </a:r>
            <a:endParaRPr lang="en-US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162F4-9B1E-4440-A3FB-FF19AF21EBC8}"/>
              </a:ext>
            </a:extLst>
          </p:cNvPr>
          <p:cNvSpPr/>
          <p:nvPr/>
        </p:nvSpPr>
        <p:spPr>
          <a:xfrm>
            <a:off x="8312729" y="1058668"/>
            <a:ext cx="615248" cy="105619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C8B303-48F8-41E2-87E3-83E56E1D8786}"/>
              </a:ext>
            </a:extLst>
          </p:cNvPr>
          <p:cNvSpPr/>
          <p:nvPr/>
        </p:nvSpPr>
        <p:spPr>
          <a:xfrm>
            <a:off x="1303606" y="3429000"/>
            <a:ext cx="446685" cy="1056190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5DFDE3-1202-48E1-813C-14DAF69B45B2}"/>
              </a:ext>
            </a:extLst>
          </p:cNvPr>
          <p:cNvCxnSpPr>
            <a:cxnSpLocks/>
          </p:cNvCxnSpPr>
          <p:nvPr/>
        </p:nvCxnSpPr>
        <p:spPr>
          <a:xfrm>
            <a:off x="8405091" y="1828800"/>
            <a:ext cx="21336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25F00F-EA3A-4A93-A886-C2BE992E4C9E}"/>
              </a:ext>
            </a:extLst>
          </p:cNvPr>
          <p:cNvCxnSpPr>
            <a:cxnSpLocks/>
          </p:cNvCxnSpPr>
          <p:nvPr/>
        </p:nvCxnSpPr>
        <p:spPr>
          <a:xfrm>
            <a:off x="1385455" y="4230618"/>
            <a:ext cx="5061527" cy="36144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2F476C-A906-4397-BBA3-52C17E3E0143}"/>
              </a:ext>
            </a:extLst>
          </p:cNvPr>
          <p:cNvCxnSpPr>
            <a:cxnSpLocks/>
          </p:cNvCxnSpPr>
          <p:nvPr/>
        </p:nvCxnSpPr>
        <p:spPr>
          <a:xfrm flipV="1">
            <a:off x="1630218" y="1828800"/>
            <a:ext cx="6700982" cy="7229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A2158C-86BB-4AD2-9657-4B7DCDB3E242}"/>
              </a:ext>
            </a:extLst>
          </p:cNvPr>
          <p:cNvCxnSpPr>
            <a:cxnSpLocks/>
          </p:cNvCxnSpPr>
          <p:nvPr/>
        </p:nvCxnSpPr>
        <p:spPr>
          <a:xfrm>
            <a:off x="6687127" y="4230618"/>
            <a:ext cx="461818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34D687-515D-4566-AA15-093B1910B660}"/>
              </a:ext>
            </a:extLst>
          </p:cNvPr>
          <p:cNvCxnSpPr>
            <a:cxnSpLocks/>
          </p:cNvCxnSpPr>
          <p:nvPr/>
        </p:nvCxnSpPr>
        <p:spPr>
          <a:xfrm>
            <a:off x="1584037" y="2522045"/>
            <a:ext cx="2387599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AE891D-1A0F-4F7B-A25B-91A4A761AACB}"/>
              </a:ext>
            </a:extLst>
          </p:cNvPr>
          <p:cNvCxnSpPr>
            <a:cxnSpLocks/>
          </p:cNvCxnSpPr>
          <p:nvPr/>
        </p:nvCxnSpPr>
        <p:spPr>
          <a:xfrm>
            <a:off x="5324764" y="4882315"/>
            <a:ext cx="203661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4EBDA11-608E-416E-B259-55DED531CEF8}"/>
              </a:ext>
            </a:extLst>
          </p:cNvPr>
          <p:cNvSpPr/>
          <p:nvPr/>
        </p:nvSpPr>
        <p:spPr>
          <a:xfrm>
            <a:off x="2967741" y="954828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131456-B564-46E4-A85B-B16A22F3C6C0}"/>
              </a:ext>
            </a:extLst>
          </p:cNvPr>
          <p:cNvSpPr/>
          <p:nvPr/>
        </p:nvSpPr>
        <p:spPr>
          <a:xfrm>
            <a:off x="8442756" y="2090828"/>
            <a:ext cx="2581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Subordinating clause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94B77A-F432-4BE2-9B40-3B7A01B70985}"/>
              </a:ext>
            </a:extLst>
          </p:cNvPr>
          <p:cNvSpPr/>
          <p:nvPr/>
        </p:nvSpPr>
        <p:spPr>
          <a:xfrm>
            <a:off x="7862626" y="646863"/>
            <a:ext cx="1483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A587D4-918C-4ECD-978A-8B52262A3565}"/>
              </a:ext>
            </a:extLst>
          </p:cNvPr>
          <p:cNvSpPr/>
          <p:nvPr/>
        </p:nvSpPr>
        <p:spPr>
          <a:xfrm>
            <a:off x="8248131" y="4218630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6E2BD9-7782-43E6-9588-481EC6E41A05}"/>
              </a:ext>
            </a:extLst>
          </p:cNvPr>
          <p:cNvSpPr/>
          <p:nvPr/>
        </p:nvSpPr>
        <p:spPr>
          <a:xfrm>
            <a:off x="2237839" y="4352715"/>
            <a:ext cx="2581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Subordinating clause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5EBF1A-0D35-4E31-8884-F20A4139518C}"/>
              </a:ext>
            </a:extLst>
          </p:cNvPr>
          <p:cNvSpPr/>
          <p:nvPr/>
        </p:nvSpPr>
        <p:spPr>
          <a:xfrm>
            <a:off x="754741" y="2993733"/>
            <a:ext cx="14830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0B523EDC-C46A-4BBB-86AB-4512F41EC4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76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67"/>
    </mc:Choice>
    <mc:Fallback>
      <p:transition spd="slow" advTm="9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5" grpId="0"/>
      <p:bldP spid="4" grpId="0" animBg="1"/>
      <p:bldP spid="27" grpId="0" animBg="1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1|0.9|0.9|1.1|1.2|1|1|1|0.9|0.9|0.9|1.1|1|0.9|16.6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4|13.2|13.3|4.7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2.1|9.4|21.8|5.1|10.3"/>
</p:tagLst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112</Words>
  <Application>Microsoft Office PowerPoint</Application>
  <PresentationFormat>Widescreen</PresentationFormat>
  <Paragraphs>40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Subordinating Conjunctions</vt:lpstr>
      <vt:lpstr>Subordinating Conjunctions</vt:lpstr>
      <vt:lpstr>Subordinating Conjunctions</vt:lpstr>
      <vt:lpstr>Subordinating Conjunctions</vt:lpstr>
      <vt:lpstr>Subordinating Conjunctions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Subordinating Conjunctions</dc:title>
  <dc:creator>Bethany Browning</dc:creator>
  <cp:lastModifiedBy>Bethany Browning</cp:lastModifiedBy>
  <cp:revision>5</cp:revision>
  <dcterms:created xsi:type="dcterms:W3CDTF">2021-01-13T14:58:39Z</dcterms:created>
  <dcterms:modified xsi:type="dcterms:W3CDTF">2021-01-13T15:45:26Z</dcterms:modified>
</cp:coreProperties>
</file>