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8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4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2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5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0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0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4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3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8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dirty="0"/>
              <a:t>Identifying a text style</a:t>
            </a:r>
          </a:p>
        </p:txBody>
      </p:sp>
    </p:spTree>
    <p:extLst>
      <p:ext uri="{BB962C8B-B14F-4D97-AF65-F5344CB8AC3E}">
        <p14:creationId xmlns:p14="http://schemas.microsoft.com/office/powerpoint/2010/main" val="209621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2166"/>
          </a:xfrm>
        </p:spPr>
        <p:txBody>
          <a:bodyPr>
            <a:normAutofit/>
          </a:bodyPr>
          <a:lstStyle/>
          <a:p>
            <a:r>
              <a:rPr lang="en-GB" dirty="0"/>
              <a:t>Look at the text examples on each slide.</a:t>
            </a:r>
            <a:br>
              <a:rPr lang="en-GB" dirty="0"/>
            </a:br>
            <a:r>
              <a:rPr lang="en-GB" dirty="0"/>
              <a:t>Ask these questions about each one.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-What is the subject of the text?</a:t>
            </a:r>
            <a:br>
              <a:rPr lang="en-GB" dirty="0"/>
            </a:br>
            <a:r>
              <a:rPr lang="en-GB" dirty="0"/>
              <a:t>-Who do you think has written it?</a:t>
            </a:r>
            <a:br>
              <a:rPr lang="en-GB" dirty="0"/>
            </a:br>
            <a:r>
              <a:rPr lang="en-GB" dirty="0"/>
              <a:t>-Would you like to read more?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0B6F4C-8774-4A01-82E5-6E868D630356}"/>
              </a:ext>
            </a:extLst>
          </p:cNvPr>
          <p:cNvSpPr txBox="1"/>
          <p:nvPr/>
        </p:nvSpPr>
        <p:spPr>
          <a:xfrm>
            <a:off x="9534617" y="2725445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2183" y="2495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16" y="365125"/>
            <a:ext cx="10048783" cy="115739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Saturday 7th June 2016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1118865"/>
            <a:ext cx="9840698" cy="4620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3F98DC-6B88-49F4-BB52-5813348AC81A}"/>
              </a:ext>
            </a:extLst>
          </p:cNvPr>
          <p:cNvSpPr/>
          <p:nvPr/>
        </p:nvSpPr>
        <p:spPr>
          <a:xfrm>
            <a:off x="6365289" y="4554245"/>
            <a:ext cx="4767309" cy="78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705566-EBB9-43B9-A585-8BED14DC7D97}"/>
              </a:ext>
            </a:extLst>
          </p:cNvPr>
          <p:cNvSpPr/>
          <p:nvPr/>
        </p:nvSpPr>
        <p:spPr>
          <a:xfrm>
            <a:off x="1175651" y="4959380"/>
            <a:ext cx="9628473" cy="78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01A5BB-AB03-4F5A-8F7F-EC1F342A0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537" y="4527333"/>
            <a:ext cx="3850811" cy="24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256655-3E30-414A-8272-19A22760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9" y="860534"/>
            <a:ext cx="5381094" cy="532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3C8AB1-22D3-4208-BBCD-20D3A6F15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68" y="899668"/>
            <a:ext cx="5032932" cy="55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6AA15-C8CE-4A1D-B473-637116F1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5764"/>
          </a:xfrm>
        </p:spPr>
        <p:txBody>
          <a:bodyPr>
            <a:normAutofit/>
          </a:bodyPr>
          <a:lstStyle/>
          <a:p>
            <a:r>
              <a:rPr lang="en-GB" dirty="0"/>
              <a:t>What do you think these are?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Why? What clues do you have?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What do they have in common?</a:t>
            </a:r>
            <a:br>
              <a:rPr lang="en-GB" dirty="0"/>
            </a:br>
            <a:r>
              <a:rPr lang="en-GB" dirty="0"/>
              <a:t>What is different about them?</a:t>
            </a:r>
            <a:br>
              <a:rPr lang="en-GB" dirty="0"/>
            </a:br>
            <a:r>
              <a:rPr lang="en-GB" dirty="0"/>
              <a:t>When do you think they were written?</a:t>
            </a:r>
          </a:p>
        </p:txBody>
      </p:sp>
      <p:pic>
        <p:nvPicPr>
          <p:cNvPr id="3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24278" y="4483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95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D0840-9681-42A6-99B8-C237665E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700" dirty="0"/>
              <a:t>Have you ever read or written in a Diary?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4570A387-F774-4932-B1DA-900F7EAA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419" y="476573"/>
            <a:ext cx="2368759" cy="37749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mpy Kid Wrecking Ball pb">
            <a:extLst>
              <a:ext uri="{FF2B5EF4-FFF2-40B4-BE49-F238E27FC236}">
                <a16:creationId xmlns:a16="http://schemas.microsoft.com/office/drawing/2014/main" xmlns="" id="{27725FBD-8447-449B-B2F1-AEBAFE98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523" y="476573"/>
            <a:ext cx="2453695" cy="37749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42F46EC-31B8-4FBC-A616-D12AC443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111" y="476572"/>
            <a:ext cx="2321573" cy="37749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98935C84-3965-4EA8-8FAD-B40B62E1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662" y="2264067"/>
            <a:ext cx="2685706" cy="19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8733B210-462D-42A4-BA20-36743BB5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76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2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B229E89-81E5-4ABD-B3B3-1010B072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661">
            <a:off x="7078433" y="497900"/>
            <a:ext cx="2250995" cy="16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42F46EC-31B8-4FBC-A616-D12AC443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037">
            <a:off x="7344613" y="2086709"/>
            <a:ext cx="2220309" cy="36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4570A387-F774-4932-B1DA-900F7EAA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391">
            <a:off x="9708997" y="334283"/>
            <a:ext cx="1984339" cy="31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mpy Kid Wrecking Ball pb">
            <a:extLst>
              <a:ext uri="{FF2B5EF4-FFF2-40B4-BE49-F238E27FC236}">
                <a16:creationId xmlns:a16="http://schemas.microsoft.com/office/drawing/2014/main" xmlns="" id="{27725FBD-8447-449B-B2F1-AEBAFE98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303">
            <a:off x="9398837" y="3180214"/>
            <a:ext cx="2073119" cy="3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ED6128-7F58-4626-9D8E-35401B5FA38F}"/>
              </a:ext>
            </a:extLst>
          </p:cNvPr>
          <p:cNvSpPr txBox="1"/>
          <p:nvPr/>
        </p:nvSpPr>
        <p:spPr>
          <a:xfrm>
            <a:off x="434635" y="702276"/>
            <a:ext cx="60462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Features of a Diary</a:t>
            </a:r>
          </a:p>
          <a:p>
            <a:endParaRPr lang="en-GB" sz="2800" dirty="0"/>
          </a:p>
          <a:p>
            <a:r>
              <a:rPr lang="en-GB" sz="2800" dirty="0"/>
              <a:t>Written in past tense- because the story has already happened.</a:t>
            </a:r>
          </a:p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Written in the first person- words like ‘I, me, us, ours’ are used.</a:t>
            </a:r>
          </a:p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Describes the writers points of view, thoughts and feelings.</a:t>
            </a:r>
          </a:p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Is written in an informal style – as if you are talking to a friend.</a:t>
            </a:r>
          </a:p>
        </p:txBody>
      </p:sp>
      <p:pic>
        <p:nvPicPr>
          <p:cNvPr id="2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8128" y="3787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48</Words>
  <Application>Microsoft Macintosh PowerPoint</Application>
  <PresentationFormat>Widescreen</PresentationFormat>
  <Paragraphs>12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Office Theme</vt:lpstr>
      <vt:lpstr>Learning intention Identifying a text style</vt:lpstr>
      <vt:lpstr>Look at the text examples on each slide. Ask these questions about each one.  -What is the subject of the text? -Who do you think has written it? -Would you like to read more?</vt:lpstr>
      <vt:lpstr>Saturday 7th June 2016  </vt:lpstr>
      <vt:lpstr>PowerPoint Presentation</vt:lpstr>
      <vt:lpstr>What do you think these are?  Why? What clues do you have?  What do they have in common? What is different about them? When do you think they were written?</vt:lpstr>
      <vt:lpstr>Have you ever read or written in a Diary?</vt:lpstr>
      <vt:lpstr>PowerPoint Presentation</vt:lpstr>
    </vt:vector>
  </TitlesOfParts>
  <Company>International House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Understanding a text style</dc:title>
  <dc:creator>Wilkinson, Sean</dc:creator>
  <cp:lastModifiedBy>Charlotte Craggs</cp:lastModifiedBy>
  <cp:revision>15</cp:revision>
  <dcterms:created xsi:type="dcterms:W3CDTF">2021-02-24T15:13:09Z</dcterms:created>
  <dcterms:modified xsi:type="dcterms:W3CDTF">2021-02-25T12:24:49Z</dcterms:modified>
</cp:coreProperties>
</file>