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74" r:id="rId7"/>
    <p:sldId id="278" r:id="rId8"/>
    <p:sldId id="28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95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42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972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31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81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937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735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99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43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73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02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9EF56-7D76-4A3C-B5FE-C1755621E791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41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5180"/>
            <a:ext cx="7704856" cy="626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32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8" y="764704"/>
            <a:ext cx="412202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55" y="548680"/>
            <a:ext cx="3663044" cy="285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5" y="3402899"/>
            <a:ext cx="364555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55" y="3025372"/>
            <a:ext cx="4322439" cy="34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0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717"/>
            <a:ext cx="4212467" cy="337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69" y="0"/>
            <a:ext cx="4284476" cy="337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36" y="3374821"/>
            <a:ext cx="428625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81" y="3400150"/>
            <a:ext cx="4176464" cy="335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91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2" y="-1"/>
            <a:ext cx="3651037" cy="293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7070"/>
            <a:ext cx="4248472" cy="314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25325"/>
            <a:ext cx="4104456" cy="32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257714"/>
            <a:ext cx="4068451" cy="334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03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580"/>
            <a:ext cx="4284476" cy="338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0"/>
            <a:ext cx="4212468" cy="338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64534"/>
            <a:ext cx="4240223" cy="331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45" y="3364534"/>
            <a:ext cx="4140460" cy="333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75800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477033"/>
            <a:ext cx="4248472" cy="351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968750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62535"/>
            <a:ext cx="4103687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5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104456" cy="331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4060578" cy="334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9" y="3498974"/>
            <a:ext cx="4055177" cy="324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33347"/>
            <a:ext cx="4166008" cy="33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9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1" y="116632"/>
            <a:ext cx="4168506" cy="331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3"/>
            <a:ext cx="4248472" cy="351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77" y="3485199"/>
            <a:ext cx="4047005" cy="336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11" y="2924944"/>
            <a:ext cx="4029536" cy="331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2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Office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Buckley</dc:creator>
  <cp:lastModifiedBy>Cook, Sarah</cp:lastModifiedBy>
  <cp:revision>27</cp:revision>
  <dcterms:created xsi:type="dcterms:W3CDTF">2011-11-05T13:16:38Z</dcterms:created>
  <dcterms:modified xsi:type="dcterms:W3CDTF">2021-02-24T11:17:35Z</dcterms:modified>
</cp:coreProperties>
</file>