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040B-EA43-46BD-9177-8E2E4AC77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74628-852C-48AC-B51B-26D9046DB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F0F8-D86B-49C4-9F84-F4209ED5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CABF6-5521-4CD8-B28E-BB01D3FC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A4388-CBCD-4A7B-814A-0A91A4B7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7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DD1-55B9-49D7-B3EC-EE2E1D0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A4C02-EDB5-4642-8594-E6DD10522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C292E-AD84-4307-89B4-8002D757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CE71-29B0-42BE-8C21-A75CFCDB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2EC35-58C9-487C-8EF0-0DC085B5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4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32516-7023-42C6-BF7F-F421F6225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59804-1B93-455B-9E88-D93EEBB6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8817-E30A-47FC-A8ED-7077A5B9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4C3D3-0604-4421-94DF-A2CAEA04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B255F-3EBA-4D13-8DAA-7A85F18E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1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DA24-0FDD-43B4-A61D-B64832B7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E47F-BE6A-41A9-880B-CB0C2D20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3F58E-2D91-4555-A728-09202EFC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AD1CA-2395-4F5E-968E-75721EA2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10CFE-D13E-45F0-A54D-B33D0A18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0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63B4-7632-48FA-B77C-959A0F6A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B07A8-ECD0-47A2-B8F6-B025F666D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4C1CC-7E21-4511-BC1D-B65EB727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0C5FD-0A54-4186-B868-5C6E42A1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7ECB-0CB5-4561-AACA-36AC8ABA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3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99E8-77B3-456B-9DD5-AE946653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56D86-E4DD-47D5-89F1-327008E8F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E48E4-5363-47BD-9BED-1DC5D5E66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2854B-5D1B-476F-A922-A497D615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B1D1E-02C1-46A8-8155-C4BD663F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5D738-1A48-4DEB-90EF-8036CD96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1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1FAC-0536-4D83-B9FC-FF3CC77F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3BAF-D421-4A8E-94C0-5AC3610FC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78C20-F6E7-47A3-8BC0-B9A65C3C0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8697E-4203-428A-9D6A-2B5AD73C7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D0235-2B0A-4663-8FE7-B7A7BCA85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63569-EC95-44EB-A946-D1CDD470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BA1AA-4C0F-4109-8A3E-DD73A555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D62-7DCC-4823-B308-7C4F9DF5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6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EA33-F761-4069-A214-E94FE7B0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207F4-563C-4DBC-B175-59C51B65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956CD-E1B9-4CDB-8727-EA38B7C6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52E17-2A3B-420D-81F0-AF114A72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52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F1E8E-77F0-4202-B744-7A2B00AA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2FC1A-2491-4618-9D72-F97068F2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D92C3-4877-42B6-90E4-DA1B0EB7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5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F1B0-9B0E-4819-BAD0-0484951E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D8B5E-1E3C-473B-A1B4-48F9E7EFF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C9282-4916-4383-9CB8-9943A2707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92150-F95C-428D-88D9-60644327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9C831-55EC-44C8-8BCD-46CD3C58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78787-B69D-4650-8C37-21EA86A0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4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95C7-E205-420F-98B3-7FC6B10A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DCDAE-01AF-4FA9-B752-856F50751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38BF6-187E-477B-A3C0-C42F7CE70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092F5-08A3-424E-BD26-11CE3EEC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FEEA-6CAD-44FF-8AB2-70EAF2BA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B24E8-CF98-42CD-B456-6A478151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84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C20AF-BC70-4D6C-AAAC-74DE19D4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AE5FC-EF44-4464-AA49-1F782D38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F5A0A-7419-4176-8AB0-505997B44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8C5EF-31B5-4696-9941-7A336A77B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F7B22-A692-446F-9557-BDF6CF293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5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hyperlink" Target="https://www.oxfordowl.co.uk/api/interactives/29279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2365C9-A2F8-4743-9168-A0C58DE6623F}"/>
              </a:ext>
            </a:extLst>
          </p:cNvPr>
          <p:cNvSpPr txBox="1"/>
          <p:nvPr/>
        </p:nvSpPr>
        <p:spPr>
          <a:xfrm>
            <a:off x="374754" y="584616"/>
            <a:ext cx="108079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Today we will read ‘A bad mood’.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 can find this on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OxfordOwl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Elibrary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&gt; read write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&gt; orange level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https://www.oxfordowl.co.uk/api/interactives/29279.html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E94FD73-A835-4090-AF39-429E78B4A7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74"/>
    </mc:Choice>
    <mc:Fallback>
      <p:transition spd="slow" advTm="12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44B9FC-229D-4744-B411-A20BD5272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630" y="241787"/>
            <a:ext cx="4927376" cy="632390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C82E62C-6A94-4E84-809E-CDEC88C9B7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1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48"/>
    </mc:Choice>
    <mc:Fallback>
      <p:transition spd="slow" advTm="18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D5580-4EF3-4831-A1D6-030458825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358" y="261000"/>
            <a:ext cx="10151338" cy="658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DA00E2A-B562-4BA6-A82C-3B0FCE8EF5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3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28"/>
    </mc:Choice>
    <mc:Fallback>
      <p:transition spd="slow" advTm="212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6517DB-B13D-4B1A-BF67-DDC922E71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236" y="225000"/>
            <a:ext cx="9771527" cy="640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9D70FD0-253C-4860-B3EE-78278AA1E5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1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58"/>
    </mc:Choice>
    <mc:Fallback>
      <p:transition spd="slow" advTm="25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5E21EB-B839-4A40-8B5B-E0F6E1FCE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612" y="197916"/>
            <a:ext cx="9789602" cy="6336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02BE07F-7370-4CE5-9956-2A8A7DCCCD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1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67"/>
    </mc:Choice>
    <mc:Fallback>
      <p:transition spd="slow" advTm="16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Sassoon Penpals"/>
        <a:ea typeface=""/>
        <a:cs typeface=""/>
      </a:majorFont>
      <a:minorFont>
        <a:latin typeface="Sassoon Penpal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FC7B140-657F-4BF4-81F2-1C525E196D76}" vid="{84FD2681-878A-4607-B744-D748F39145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13</TotalTime>
  <Words>41</Words>
  <Application>Microsoft Office PowerPoint</Application>
  <PresentationFormat>Widescreen</PresentationFormat>
  <Paragraphs>5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Sassoon Penpals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lawson</dc:creator>
  <cp:lastModifiedBy>nicola lawson</cp:lastModifiedBy>
  <cp:revision>2</cp:revision>
  <dcterms:created xsi:type="dcterms:W3CDTF">2021-01-31T13:17:37Z</dcterms:created>
  <dcterms:modified xsi:type="dcterms:W3CDTF">2021-01-31T13:31:05Z</dcterms:modified>
</cp:coreProperties>
</file>