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74"/>
  </p:normalViewPr>
  <p:slideViewPr>
    <p:cSldViewPr snapToGrid="0" snapToObjects="1">
      <p:cViewPr varScale="1">
        <p:scale>
          <a:sx n="69" d="100"/>
          <a:sy n="69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153CD-42C2-F645-BB27-95F6990C13D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800BB-A749-024A-88AB-81E4D2DFF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26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800BB-A749-024A-88AB-81E4D2DFFF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800BB-A749-024A-88AB-81E4D2DFFF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94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1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85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0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0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8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0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1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C2508-BD65-7742-AF90-B2C79EBD35E7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9330E-9142-464F-9D66-56D3398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Learning intention: Subtract numbers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Number bonds to </a:t>
            </a:r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1000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Recap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Yesterday you subtracted numbers to 100 and 200. Have a go at these questions, using your number bonds to 10 and 20 to help you.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-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40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____ 	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100 – 10 = ____ 		   100 – 30 = ____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 – 50 = ____ 		100 – 80 = ____ 		   100 – 70 = ____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200 – 80 = ____		200 – 150 = ____ 	   200 – 100 =____ </a:t>
            </a:r>
          </a:p>
        </p:txBody>
      </p:sp>
    </p:spTree>
    <p:extLst>
      <p:ext uri="{BB962C8B-B14F-4D97-AF65-F5344CB8AC3E}">
        <p14:creationId xmlns:p14="http://schemas.microsoft.com/office/powerpoint/2010/main" val="87700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Subtraction- Numbers to 1000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Today we are using our understanding of our number bonds to subtract numbers to 1000.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We multiply our number bonds to 10, by 100 to give us the answer.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example: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– 400 = 600			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10 – 4 = 6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	</a:t>
            </a:r>
            <a:endParaRPr lang="en-US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						</a:t>
            </a:r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x10       </a:t>
            </a:r>
            <a:r>
              <a:rPr lang="en-US" sz="1600" dirty="0" err="1" smtClean="0">
                <a:latin typeface="Arial" charset="0"/>
                <a:ea typeface="Arial" charset="0"/>
                <a:cs typeface="Arial" charset="0"/>
              </a:rPr>
              <a:t>x10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1600" dirty="0" err="1" smtClean="0">
                <a:latin typeface="Arial" charset="0"/>
                <a:ea typeface="Arial" charset="0"/>
                <a:cs typeface="Arial" charset="0"/>
              </a:rPr>
              <a:t>x10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			        </a:t>
            </a:r>
            <a:r>
              <a:rPr lang="en-US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100 – 40 = 60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					</a:t>
            </a:r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x100        </a:t>
            </a:r>
            <a:r>
              <a:rPr lang="en-US" sz="1600" dirty="0" err="1" smtClean="0">
                <a:latin typeface="Arial" charset="0"/>
                <a:ea typeface="Arial" charset="0"/>
                <a:cs typeface="Arial" charset="0"/>
              </a:rPr>
              <a:t>x100</a:t>
            </a:r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      </a:t>
            </a:r>
            <a:r>
              <a:rPr lang="en-US" sz="1600" dirty="0" err="1" smtClean="0">
                <a:latin typeface="Arial" charset="0"/>
                <a:ea typeface="Arial" charset="0"/>
                <a:cs typeface="Arial" charset="0"/>
              </a:rPr>
              <a:t>x100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					</a:t>
            </a:r>
            <a:r>
              <a:rPr lang="en-US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1000 – 400 = 600</a:t>
            </a:r>
            <a:endParaRPr lang="en-US" dirty="0">
              <a:solidFill>
                <a:srgbClr val="7030A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Subtraction 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Try this one: 						Remember to use 								your number 									bonds to help you!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500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6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Subtraction 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Answer: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500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500</a:t>
            </a: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10 </a:t>
            </a:r>
            <a:r>
              <a:rPr lang="mr-IN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5 = 5 </a:t>
            </a:r>
            <a:endParaRPr lang="en-US" sz="3600" dirty="0" smtClean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100 	 x100  	x100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10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mr-IN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endParaRPr lang="en-US" sz="3600" dirty="0" smtClean="0">
              <a:solidFill>
                <a:srgbClr val="7030A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4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Subtraction 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Try this one: 						Remember to use 								your number 									bonds to help you!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00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=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88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Subtraction 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Answer: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200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3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800</a:t>
            </a:r>
            <a:endParaRPr lang="en-US" sz="36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10 </a:t>
            </a:r>
            <a:r>
              <a:rPr lang="mr-IN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8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100 	 x100  	x100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10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mr-IN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36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8</a:t>
            </a:r>
            <a:r>
              <a:rPr lang="en-US" sz="36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00</a:t>
            </a:r>
            <a:endParaRPr lang="en-US" sz="3600" dirty="0" smtClean="0">
              <a:solidFill>
                <a:srgbClr val="7030A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82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Task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Have a go at answering these questions: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514350" marR="0" lvl="0" indent="-51435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600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		4.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900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	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7. 1000 – 0 =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514350" marR="0" lvl="0" indent="-51435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 	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8. 1000 – 200 =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514350" marR="0" lvl="0" indent="-51435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700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		6.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1000 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300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= 		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9. 1000 – 800 =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395</Words>
  <Application>Microsoft Office PowerPoint</Application>
  <PresentationFormat>Widescreen</PresentationFormat>
  <Paragraphs>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Learning intention: Subtract numbers</vt:lpstr>
      <vt:lpstr>Recap</vt:lpstr>
      <vt:lpstr>Subtraction- Numbers to 1000</vt:lpstr>
      <vt:lpstr>Subtraction </vt:lpstr>
      <vt:lpstr>Subtraction </vt:lpstr>
      <vt:lpstr>Subtraction </vt:lpstr>
      <vt:lpstr>Subtraction 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Subtract numbers</dc:title>
  <dc:creator>Charlotte Craggs</dc:creator>
  <cp:lastModifiedBy>Craggs, Charlotte</cp:lastModifiedBy>
  <cp:revision>8</cp:revision>
  <dcterms:created xsi:type="dcterms:W3CDTF">2021-02-07T15:45:03Z</dcterms:created>
  <dcterms:modified xsi:type="dcterms:W3CDTF">2021-02-09T11:33:13Z</dcterms:modified>
</cp:coreProperties>
</file>