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0:22.879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1,'9'4,"2"6,3 1,9 3,0 3,0-1,0-3,-3-1,-2 3,1 3,-3 3,0 1,2-2,2-6,-3 1,-4 0,0 3,2-2,-2 0,-3 2,1-2,3-4,-1 1,-2 1,0 0,-1 0,2 3,-1 2,1-2,-1 0,-2 2,-3-2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20.28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21.096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22.47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1,'9'4,"6"6,10 9,8 6,4 7,-1 2,-3-5,-1 2,-4-5,-5-3,-8 0,3-5,-2-1,1 0,-3 2,1-2,1-4,-1-1,0-1,-2 1,-3 3,1 3,2 2,0 3,1 1,3 0,-1 2,-5-5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24.021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1 273,'4'-4,"6"-6,5-5,4 0,4 3,1-2,2-2,4 2,-3-1,-2 2,4 3,-4-1,2 2,2-3,-1 2,-1-2,0 1,-1 2,-5-1,-2 1,-4-3,0 2,1 1,2 3,3 3,-3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26.314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27.466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28.31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29.280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30.49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0,'0'5,"4"4,10 7,7 3,4 8,1-2,2 5,-1 0,0-4,-1 1,-1-4,0-1,-4 0,-2-5,1 0,0 1,-3 2,0-3,-3 0,0-3,-1 0,-4 3,1-3,-1 2,1-3,5 1,-2 2,2-1,-2-4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32.03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0 381,'5'0,"9"-9,2-6,3-1,7-3,-2-1,0-2,0 3,-4 1,-1-2,-1 4,2 0,2-2,1-2,0 3,-3-1,0 0,-1 2,2 4,0 4,-2-1,-1-3,-3-4,0 1,-2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0:24.591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1 248,'8'-4,"7"-6,10 0,4-4,6-3,1-3,-1 2,-3 4,-2 5,-2-1,-2 1,-1 2,-5-1,-1-4,-1 0,2 2,-2-1,-1 1,1 2,-2-1,-1 0,3 2,2 3,1 1,2 1,-3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38.90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55 125,'0'8,"0"8,0 4,0 4,4-3,6-5,1-8,-2-11,-1-9,-3-6,-3 4,0 8,2 6,6 2,4 1,5 0,4 0,-4-5,-3-7,-6-5,-3-6,-4-2,-2-3,-1 0,-5 3,-6 6,-5 6,-4 0,-3 2,-2 2,0 2,-1 2,0 1,5 5,5 6,6 6,5 4,2 2,7-2,7-4,5-5,5-5,-2-3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42.009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43.009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43.917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44.936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46.26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0,'5'0,"4"5,6 4,5 6,-2 4,1 4,1-3,1-1,-2 2,3 0,3 2,-4 0,0-3,0-1,-4 1,0 0,1-2,1-1,-2 2,0-3,-2 0,-1-3,-1-3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47.698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1 367,'8'-4,"4"-6,3-5,7-4,1-3,0-3,0 4,-3 1,-1-1,-4 0,-1 3,-1 1,0 3,2-1,3 3,3 3,-3-1,0-3,2 0,-4-1,1 2,-3-2,0 2,2 3,-2 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55.291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0,'5'5,"5"0,1 5,2 3,5 5,2-1,-2 1,0 2,1-3,-2 0,0 1,1 2,2-3,-3 1,-4 0,0-2,2-4,-2 0,-3 3,2 2,2-1,3 1,-1 1,1-2,-3 0,0 2,-1 2,0-2,-1-1,-3-2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56.545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1 464,'0'-8,"4"-8,10-4,7 0,3-4,7-2,2-1,4-1,0 1,-3 1,-2 0,-3 1,-2 0,-1 5,-2 1,1 0,-1 2,0 1,0 3,1 4,-5-2,-5-2,-1 1,1 2,-2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0:34.610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0,'4'0,"2"4,3 6,6 5,3 5,3 2,-2 2,0 2,1-5,-3 4,0-4,1 0,2 0,-2 1,-5 0,0-2,-3-2,2 1,3 1,-1 2,1-3,-2-1,-3-3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0:35.844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0 284,'0'-4,"4"-2,2-3,3-1,5 2,0-2,2-4,2 0,3 3,-3 0,0-4,1-2,2-4,1 3,-3 0,-1 3,2 4,0 0,-2-3,-1 1,2 3,1 3,-3-1,-3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0:41.399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1,'0'4,"0"6,0 5,0 4,4 8,6-1,5 3,4 5,3-2,2 0,2 0,-5-1,0-7,-1-3,-3 0,-1 0,2 1,-3 0,0 1,-1 1,0-4,-2-1,-3-3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0:42.918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1 233,'0'-4,"4"-6,10-1,6-3,9-3,-1-3,-1 2,0 4,-2 0,0 3,0 2,-5 0,-1 1,0 1,1 3,-2-3,-1 0,1 2,2 0,1 3,-2-4,0 0,0 0,1 2,-2-3,-5-1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08.415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98 50,'-4'0,"-6"4,-1 6,-2 1,0 3,3 3,3 3,2 2,3 2,1 1,1 0,0 0,5-4,5-6,6-5,3-5,0-6,-5-9,-4-5,-3-6,-4-2,-2-2,-1-1,0-1,-1 1,0 1,-4 4,-1 1,-4 5,-4 5,-4 3,-3 4,2 6,4 7,5 5,4 5,7-1,8-3,6-6,5-3,3-4,2-2,1-1,1 0,-5-5,-7-6,-4-4,-6-5,-6 2,-9 3,-5 5,-6 3,2 0,-1 0,-1 1,-1 3,4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18.25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19.454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EF1C4-110C-4774-87E3-631CE6801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8DBB83-AA03-4E00-BDD4-6D6FA51D0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BC30D-F27D-4D22-A3CD-E5FD2B64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C1F-B7F9-4727-BFE5-5AAF7206363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38E02-2578-4F07-A4FC-BB39B953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ED1C3-025D-4C4D-B759-7E426FB6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E954-0A37-4D75-9251-68F4497FB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CF5E-77CA-41CA-87D5-97D188C75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E3441A-A136-4C51-A0F7-CD057E0DA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CC0B4-A017-411C-9B76-16AE280BE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C1F-B7F9-4727-BFE5-5AAF7206363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68D1A-E2C6-4CBA-B4A3-6E38783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867EF-1976-49FF-8E35-616C1754E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E954-0A37-4D75-9251-68F4497FB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06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E1EB0B-DFAE-4F3A-BA83-DCE97C05F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4B3C8-33DC-41BB-B6BC-BBAD274A6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C5747-DC18-4572-BBD2-23141005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C1F-B7F9-4727-BFE5-5AAF7206363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3F3A7-1C81-4862-953E-511B48C1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68F0A-9E3A-448B-974B-D91992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E954-0A37-4D75-9251-68F4497FB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84F72-FB6B-4A11-9BE5-1E2890E96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90F10-A2E9-40D8-AB79-F1C8513DF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C837B-6E69-42F0-A16B-B3241F22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C1F-B7F9-4727-BFE5-5AAF7206363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6F01C-013A-40C1-B79A-72D23AFF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47CEF-E643-41A8-8D41-7D620A84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E954-0A37-4D75-9251-68F4497FB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94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8610C-F84C-45C3-9ACD-EBA760A0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E6ED8-1E20-4428-BA7B-0CCE6D629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8991C-DFAB-421D-987C-D2175A0D9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C1F-B7F9-4727-BFE5-5AAF7206363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60B89-DC4D-4B20-8D6C-FD6B804B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EBF5F-6697-40AF-B087-A73B304B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E954-0A37-4D75-9251-68F4497FB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30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D5065-E28E-4EBE-8189-5A975D45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34C26-6A04-4916-B26B-530DE6A20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3570C-E242-4CBF-A007-A998D50CD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6FDBA-EFE3-464F-9D53-1E398B40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C1F-B7F9-4727-BFE5-5AAF7206363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31A38-5F41-4351-8414-034F012A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76EBC-99EB-4827-AB0E-DA33CC16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E954-0A37-4D75-9251-68F4497FB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15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F8B0-A2DC-41A0-942F-3EF866D8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8B9AD-E9DB-40C8-AAFF-F0C715AB3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F78D7-7E3C-4283-B132-0625FEE96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F9D4A2-6544-4949-9B54-8D3F97052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D4B52A-BA77-40F3-8ABC-494F136EC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A07F94-F2F4-4FC4-9C7E-FCB2FE00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C1F-B7F9-4727-BFE5-5AAF7206363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E1F22A-A650-46EC-B840-BFF80A2E4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FB09D1-A27F-459C-971F-9FA69B8B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E954-0A37-4D75-9251-68F4497FB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12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104B-4932-4FCD-A0C3-727326AA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FC3A39-5F98-4AD4-8B38-EF2EE414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C1F-B7F9-4727-BFE5-5AAF7206363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2C319-8910-4695-8F59-73ABC939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8580E-F64C-41F2-BD22-28D522C1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E954-0A37-4D75-9251-68F4497FB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6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EBABF-0F5C-47D2-B2CD-52D6DB203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C1F-B7F9-4727-BFE5-5AAF7206363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110346-1A24-4279-8E39-B478822F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2DE92-4C7D-43E7-8AE3-049C5757F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E954-0A37-4D75-9251-68F4497FB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59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E495-6AF4-42DC-8218-6FEC0384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DE1DB-9DAF-4184-B493-2FD77E63E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9CD14-D6A6-423B-BA03-4AA98C4C3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EABD0-6458-4930-850D-BAE5B24C8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C1F-B7F9-4727-BFE5-5AAF7206363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EBA5E-1B70-4155-85CD-320EC4CD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7685C-59C5-4509-8A7B-A4EC8445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E954-0A37-4D75-9251-68F4497FB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07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6BE4-D04B-4E0A-915A-01B96726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9097C-8857-4B99-AF51-83D499E91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CE534-B092-4C43-957C-FA37E591A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EBC39-BA0C-4B0F-BDD3-9E78054D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C1F-B7F9-4727-BFE5-5AAF7206363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E055D-C082-40D8-B7D2-E7D790E0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CF40C-3FD4-469B-8622-519CC89F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E954-0A37-4D75-9251-68F4497FB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85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33C8BA-F40C-410E-883E-7E8048D5A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F7EE5-86CD-4198-8194-A15F36848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66DCC-AB14-4D52-80C3-F970F68A1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A2C1F-B7F9-4727-BFE5-5AAF7206363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4A926-1EBB-434B-8B8C-6BC23E7BC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FC3AE-8826-486D-8654-FC47F39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8E954-0A37-4D75-9251-68F4497FB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6.png"/><Relationship Id="rId18" Type="http://schemas.openxmlformats.org/officeDocument/2006/relationships/image" Target="../media/image1.png"/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12" Type="http://schemas.openxmlformats.org/officeDocument/2006/relationships/customXml" Target="../ink/ink4.xml"/><Relationship Id="rId17" Type="http://schemas.openxmlformats.org/officeDocument/2006/relationships/image" Target="../media/image8.png"/><Relationship Id="rId2" Type="http://schemas.microsoft.com/office/2007/relationships/media" Target="../media/media3.m4a"/><Relationship Id="rId16" Type="http://schemas.openxmlformats.org/officeDocument/2006/relationships/customXml" Target="../ink/ink6.xml"/><Relationship Id="rId1" Type="http://schemas.openxmlformats.org/officeDocument/2006/relationships/tags" Target="../tags/tag1.xml"/><Relationship Id="rId6" Type="http://schemas.openxmlformats.org/officeDocument/2006/relationships/customXml" Target="../ink/ink1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customXml" Target="../ink/ink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Relationship Id="rId1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customXml" Target="../ink/ink13.xml"/><Relationship Id="rId26" Type="http://schemas.openxmlformats.org/officeDocument/2006/relationships/customXml" Target="../ink/ink17.xml"/><Relationship Id="rId39" Type="http://schemas.openxmlformats.org/officeDocument/2006/relationships/image" Target="../media/image25.png"/><Relationship Id="rId3" Type="http://schemas.openxmlformats.org/officeDocument/2006/relationships/audio" Target="../media/media4.m4a"/><Relationship Id="rId21" Type="http://schemas.openxmlformats.org/officeDocument/2006/relationships/image" Target="../media/image16.png"/><Relationship Id="rId34" Type="http://schemas.openxmlformats.org/officeDocument/2006/relationships/customXml" Target="../ink/ink21.xml"/><Relationship Id="rId42" Type="http://schemas.openxmlformats.org/officeDocument/2006/relationships/customXml" Target="../ink/ink25.xml"/><Relationship Id="rId47" Type="http://schemas.openxmlformats.org/officeDocument/2006/relationships/image" Target="../media/image29.png"/><Relationship Id="rId50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customXml" Target="../ink/ink10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23.xml"/><Relationship Id="rId46" Type="http://schemas.openxmlformats.org/officeDocument/2006/relationships/customXml" Target="../ink/ink27.xml"/><Relationship Id="rId2" Type="http://schemas.microsoft.com/office/2007/relationships/media" Target="../media/media4.m4a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29" Type="http://schemas.openxmlformats.org/officeDocument/2006/relationships/image" Target="../media/image20.png"/><Relationship Id="rId41" Type="http://schemas.openxmlformats.org/officeDocument/2006/relationships/image" Target="../media/image26.png"/><Relationship Id="rId1" Type="http://schemas.openxmlformats.org/officeDocument/2006/relationships/tags" Target="../tags/tag2.xml"/><Relationship Id="rId6" Type="http://schemas.openxmlformats.org/officeDocument/2006/relationships/customXml" Target="../ink/ink7.xml"/><Relationship Id="rId11" Type="http://schemas.openxmlformats.org/officeDocument/2006/relationships/image" Target="../media/image11.png"/><Relationship Id="rId24" Type="http://schemas.openxmlformats.org/officeDocument/2006/relationships/customXml" Target="../ink/ink16.xml"/><Relationship Id="rId32" Type="http://schemas.openxmlformats.org/officeDocument/2006/relationships/customXml" Target="../ink/ink20.xml"/><Relationship Id="rId37" Type="http://schemas.openxmlformats.org/officeDocument/2006/relationships/image" Target="../media/image24.png"/><Relationship Id="rId40" Type="http://schemas.openxmlformats.org/officeDocument/2006/relationships/customXml" Target="../ink/ink24.xml"/><Relationship Id="rId45" Type="http://schemas.openxmlformats.org/officeDocument/2006/relationships/image" Target="../media/image28.pn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18.xml"/><Relationship Id="rId36" Type="http://schemas.openxmlformats.org/officeDocument/2006/relationships/customXml" Target="../ink/ink22.xml"/><Relationship Id="rId49" Type="http://schemas.openxmlformats.org/officeDocument/2006/relationships/image" Target="../media/image30.png"/><Relationship Id="rId10" Type="http://schemas.openxmlformats.org/officeDocument/2006/relationships/customXml" Target="../ink/ink9.xml"/><Relationship Id="rId19" Type="http://schemas.openxmlformats.org/officeDocument/2006/relationships/image" Target="../media/image15.png"/><Relationship Id="rId31" Type="http://schemas.openxmlformats.org/officeDocument/2006/relationships/image" Target="../media/image21.png"/><Relationship Id="rId44" Type="http://schemas.openxmlformats.org/officeDocument/2006/relationships/customXml" Target="../ink/ink2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27" Type="http://schemas.openxmlformats.org/officeDocument/2006/relationships/image" Target="../media/image19.png"/><Relationship Id="rId30" Type="http://schemas.openxmlformats.org/officeDocument/2006/relationships/customXml" Target="../ink/ink19.xml"/><Relationship Id="rId35" Type="http://schemas.openxmlformats.org/officeDocument/2006/relationships/image" Target="../media/image23.png"/><Relationship Id="rId43" Type="http://schemas.openxmlformats.org/officeDocument/2006/relationships/image" Target="../media/image27.png"/><Relationship Id="rId48" Type="http://schemas.openxmlformats.org/officeDocument/2006/relationships/customXml" Target="../ink/ink28.xml"/><Relationship Id="rId8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A827-CC0A-4EF1-9628-2D33E184BC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C4DF17-BA6D-4693-A118-93765ED8CB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Learning Intention: To translate shapes on a grid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6A77331-B972-4E58-9F17-1973FE9D33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0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9"/>
    </mc:Choice>
    <mc:Fallback xmlns="">
      <p:transition spd="slow" advTm="4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ad and plot co-ordinates in the first quadrant. This is a co-ordinate grid.  We use it to plot locations on the grid, 'points">
            <a:extLst>
              <a:ext uri="{FF2B5EF4-FFF2-40B4-BE49-F238E27FC236}">
                <a16:creationId xmlns:a16="http://schemas.microsoft.com/office/drawing/2014/main" id="{89C7D21F-BF55-4A82-9EE3-26F289171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5" y="442218"/>
            <a:ext cx="5568010" cy="55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E6CFF5C9-8BDE-4B31-9F48-89F309D3C39B}"/>
              </a:ext>
            </a:extLst>
          </p:cNvPr>
          <p:cNvSpPr/>
          <p:nvPr/>
        </p:nvSpPr>
        <p:spPr>
          <a:xfrm>
            <a:off x="1304925" y="1133475"/>
            <a:ext cx="1971675" cy="9620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9AE4E013-8BEE-46B8-8E68-43E1FEBBCBFF}"/>
              </a:ext>
            </a:extLst>
          </p:cNvPr>
          <p:cNvSpPr/>
          <p:nvPr/>
        </p:nvSpPr>
        <p:spPr>
          <a:xfrm>
            <a:off x="2290762" y="3078465"/>
            <a:ext cx="1971675" cy="9620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A8A07A9-2D45-47D8-AEBE-DFA1A127DC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5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41"/>
    </mc:Choice>
    <mc:Fallback xmlns="">
      <p:transition spd="slow" advTm="21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ad and plot co-ordinates in the first quadrant. This is a co-ordinate grid.  We use it to plot locations on the grid, 'points">
            <a:extLst>
              <a:ext uri="{FF2B5EF4-FFF2-40B4-BE49-F238E27FC236}">
                <a16:creationId xmlns:a16="http://schemas.microsoft.com/office/drawing/2014/main" id="{89C7D21F-BF55-4A82-9EE3-26F289171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5" y="442218"/>
            <a:ext cx="5568010" cy="55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E6CFF5C9-8BDE-4B31-9F48-89F309D3C39B}"/>
              </a:ext>
            </a:extLst>
          </p:cNvPr>
          <p:cNvSpPr/>
          <p:nvPr/>
        </p:nvSpPr>
        <p:spPr>
          <a:xfrm>
            <a:off x="1304925" y="1133475"/>
            <a:ext cx="1971675" cy="9620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4426EC-504A-4738-9144-E0A89243BDBA}"/>
              </a:ext>
            </a:extLst>
          </p:cNvPr>
          <p:cNvSpPr/>
          <p:nvPr/>
        </p:nvSpPr>
        <p:spPr>
          <a:xfrm>
            <a:off x="6181727" y="845572"/>
            <a:ext cx="58723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Translate this triangle 2 squares right.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EE42B0-A24C-4C77-A28F-C0C3F658B7AE}"/>
              </a:ext>
            </a:extLst>
          </p:cNvPr>
          <p:cNvGrpSpPr/>
          <p:nvPr/>
        </p:nvGrpSpPr>
        <p:grpSpPr>
          <a:xfrm>
            <a:off x="2226682" y="2006400"/>
            <a:ext cx="211680" cy="178200"/>
            <a:chOff x="2174673" y="3949948"/>
            <a:chExt cx="211680" cy="17820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E27DD09-EBFD-49E5-86DA-53DF0221EA71}"/>
                    </a:ext>
                  </a:extLst>
                </p14:cNvPr>
                <p14:cNvContentPartPr/>
                <p14:nvPr/>
              </p14:nvContentPartPr>
              <p14:xfrm>
                <a:off x="2183673" y="3949948"/>
                <a:ext cx="167760" cy="178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E27DD09-EBFD-49E5-86DA-53DF0221EA7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47673" y="3734308"/>
                  <a:ext cx="23940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7A3646F-6C09-4D94-8DB8-F69878A3644B}"/>
                    </a:ext>
                  </a:extLst>
                </p14:cNvPr>
                <p14:cNvContentPartPr/>
                <p14:nvPr/>
              </p14:nvContentPartPr>
              <p14:xfrm>
                <a:off x="2174673" y="4029508"/>
                <a:ext cx="211680" cy="89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7A3646F-6C09-4D94-8DB8-F69878A3644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39033" y="3813868"/>
                  <a:ext cx="283320" cy="52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964CB8-962F-4AA6-8B93-E80B364425E0}"/>
              </a:ext>
            </a:extLst>
          </p:cNvPr>
          <p:cNvGrpSpPr/>
          <p:nvPr/>
        </p:nvGrpSpPr>
        <p:grpSpPr>
          <a:xfrm>
            <a:off x="2290762" y="1053555"/>
            <a:ext cx="147600" cy="159840"/>
            <a:chOff x="2236953" y="2982628"/>
            <a:chExt cx="147600" cy="15984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4736CF1-F866-4DF0-A189-F1F80528AE09}"/>
                    </a:ext>
                  </a:extLst>
                </p14:cNvPr>
                <p14:cNvContentPartPr/>
                <p14:nvPr/>
              </p14:nvContentPartPr>
              <p14:xfrm>
                <a:off x="2263233" y="2982628"/>
                <a:ext cx="121320" cy="153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4736CF1-F866-4DF0-A189-F1F80528AE0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27593" y="2766628"/>
                  <a:ext cx="19296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1AE5E72-7A72-49E9-B99D-18F208E8CF12}"/>
                    </a:ext>
                  </a:extLst>
                </p14:cNvPr>
                <p14:cNvContentPartPr/>
                <p14:nvPr/>
              </p14:nvContentPartPr>
              <p14:xfrm>
                <a:off x="2236953" y="3040228"/>
                <a:ext cx="137880" cy="102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1AE5E72-7A72-49E9-B99D-18F208E8CF1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00953" y="2824588"/>
                  <a:ext cx="209520" cy="53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B82208-94FD-489F-9C47-5283BDD01BD9}"/>
              </a:ext>
            </a:extLst>
          </p:cNvPr>
          <p:cNvGrpSpPr/>
          <p:nvPr/>
        </p:nvGrpSpPr>
        <p:grpSpPr>
          <a:xfrm>
            <a:off x="4207357" y="2036280"/>
            <a:ext cx="182160" cy="189000"/>
            <a:chOff x="4189953" y="3985588"/>
            <a:chExt cx="182160" cy="18900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107AB58-16D1-46E2-8AF2-26D2A0D6CD39}"/>
                    </a:ext>
                  </a:extLst>
                </p14:cNvPr>
                <p14:cNvContentPartPr/>
                <p14:nvPr/>
              </p14:nvContentPartPr>
              <p14:xfrm>
                <a:off x="4243233" y="3985588"/>
                <a:ext cx="112680" cy="189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107AB58-16D1-46E2-8AF2-26D2A0D6CD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07593" y="3769948"/>
                  <a:ext cx="18432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41D179C-8430-41F9-9294-7EA33281AC4D}"/>
                    </a:ext>
                  </a:extLst>
                </p14:cNvPr>
                <p14:cNvContentPartPr/>
                <p14:nvPr/>
              </p14:nvContentPartPr>
              <p14:xfrm>
                <a:off x="4189953" y="4061908"/>
                <a:ext cx="182160" cy="83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41D179C-8430-41F9-9294-7EA33281AC4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54313" y="3845908"/>
                  <a:ext cx="253800" cy="515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2062FD3A-8BE3-4714-93DC-F6E1FAB25CE7}"/>
              </a:ext>
            </a:extLst>
          </p:cNvPr>
          <p:cNvSpPr/>
          <p:nvPr/>
        </p:nvSpPr>
        <p:spPr>
          <a:xfrm>
            <a:off x="2332522" y="1142337"/>
            <a:ext cx="1971675" cy="962025"/>
          </a:xfrm>
          <a:prstGeom prst="rt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F235A120-1EB2-4AEB-90F9-84007F8CCFE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03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45"/>
    </mc:Choice>
    <mc:Fallback xmlns="">
      <p:transition spd="slow" advTm="44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8" grpId="0" animBg="1"/>
    </p:bldLst>
  </p:timing>
  <p:extLst>
    <p:ext uri="{3A86A75C-4F4B-4683-9AE1-C65F6400EC91}">
      <p14:laserTraceLst xmlns:p14="http://schemas.microsoft.com/office/powerpoint/2010/main">
        <p14:tracePtLst>
          <p14:tracePt t="6170" x="3670300" y="6407150"/>
          <p14:tracePt t="6657" x="909638" y="4470400"/>
          <p14:tracePt t="6719" x="161925" y="2719388"/>
          <p14:tracePt t="6740" x="58738" y="2473325"/>
          <p14:tracePt t="7088" x="17463" y="1682750"/>
          <p14:tracePt t="7110" x="119063" y="1606550"/>
          <p14:tracePt t="7145" x="560388" y="1385888"/>
          <p14:tracePt t="7166" x="747713" y="1343025"/>
          <p14:tracePt t="7191" x="950913" y="1317625"/>
          <p14:tracePt t="7219" x="1095375" y="1308100"/>
          <p14:tracePt t="7247" x="1147763" y="1308100"/>
          <p14:tracePt t="7277" x="1163638" y="1308100"/>
          <p14:tracePt t="7304" x="1173163" y="1308100"/>
          <p14:tracePt t="7328" x="1173163" y="1300163"/>
          <p14:tracePt t="7421" x="1173163" y="1292225"/>
          <p14:tracePt t="7444" x="1181100" y="1292225"/>
          <p14:tracePt t="7471" x="1189038" y="1282700"/>
          <p14:tracePt t="7494" x="1214438" y="1266825"/>
          <p14:tracePt t="7521" x="1239838" y="1249363"/>
          <p14:tracePt t="7547" x="1249363" y="1249363"/>
          <p14:tracePt t="7573" x="1249363" y="1241425"/>
          <p14:tracePt t="7594" x="1257300" y="1241425"/>
          <p14:tracePt t="7623" x="1265238" y="1231900"/>
          <p14:tracePt t="7669" x="1290638" y="1216025"/>
          <p14:tracePt t="7701" x="1290638" y="1198563"/>
          <p14:tracePt t="7705" x="1300163" y="1198563"/>
          <p14:tracePt t="7728" x="1300163" y="1189038"/>
          <p14:tracePt t="7752" x="1308100" y="1189038"/>
          <p14:tracePt t="7858" x="1308100" y="1181100"/>
          <p14:tracePt t="7889" x="1308100" y="1163638"/>
          <p14:tracePt t="7915" x="1308100" y="1147763"/>
          <p14:tracePt t="7968" x="1308100" y="1138238"/>
          <p14:tracePt t="8025" x="1308100" y="1130300"/>
          <p14:tracePt t="12356" x="1308100" y="1122363"/>
          <p14:tracePt t="12385" x="1308100" y="1104900"/>
          <p14:tracePt t="12409" x="1308100" y="1079500"/>
          <p14:tracePt t="12439" x="1308100" y="1062038"/>
          <p14:tracePt t="12465" x="1317625" y="1036638"/>
          <p14:tracePt t="12488" x="1325563" y="1019175"/>
          <p14:tracePt t="12516" x="1333500" y="993775"/>
          <p14:tracePt t="12543" x="1358900" y="960438"/>
          <p14:tracePt t="12571" x="1368425" y="942975"/>
          <p14:tracePt t="12602" x="1384300" y="925513"/>
          <p14:tracePt t="12626" x="1401763" y="909638"/>
          <p14:tracePt t="12653" x="1419225" y="900113"/>
          <p14:tracePt t="12686" x="1462088" y="884238"/>
          <p14:tracePt t="12709" x="1487488" y="874713"/>
          <p14:tracePt t="12739" x="1520825" y="874713"/>
          <p14:tracePt t="12769" x="1546225" y="874713"/>
          <p14:tracePt t="12797" x="1563688" y="874713"/>
          <p14:tracePt t="12824" x="1589088" y="874713"/>
          <p14:tracePt t="12851" x="1614488" y="874713"/>
          <p14:tracePt t="12878" x="1631950" y="874713"/>
          <p14:tracePt t="12903" x="1647825" y="874713"/>
          <p14:tracePt t="12925" x="1657350" y="884238"/>
          <p14:tracePt t="12956" x="1682750" y="892175"/>
          <p14:tracePt t="12986" x="1708150" y="900113"/>
          <p14:tracePt t="13011" x="1724025" y="917575"/>
          <p14:tracePt t="13061" x="1733550" y="925513"/>
          <p14:tracePt t="13087" x="1749425" y="952500"/>
          <p14:tracePt t="13119" x="1749425" y="977900"/>
          <p14:tracePt t="13147" x="1758950" y="1011238"/>
          <p14:tracePt t="13171" x="1766888" y="1036638"/>
          <p14:tracePt t="13194" x="1776413" y="1054100"/>
          <p14:tracePt t="13225" x="1776413" y="1079500"/>
          <p14:tracePt t="13244" x="1784350" y="1096963"/>
          <p14:tracePt t="13271" x="1792288" y="1112838"/>
          <p14:tracePt t="13299" x="1792288" y="1122363"/>
          <p14:tracePt t="13325" x="1792288" y="1130300"/>
          <p14:tracePt t="13350" x="1792288" y="1138238"/>
          <p14:tracePt t="13803" x="1809750" y="1130300"/>
          <p14:tracePt t="13824" x="1817688" y="1122363"/>
          <p14:tracePt t="13855" x="1827213" y="1104900"/>
          <p14:tracePt t="13882" x="1843088" y="1079500"/>
          <p14:tracePt t="13907" x="1852613" y="1054100"/>
          <p14:tracePt t="13936" x="1868488" y="1019175"/>
          <p14:tracePt t="13968" x="1885950" y="993775"/>
          <p14:tracePt t="13990" x="1903413" y="968375"/>
          <p14:tracePt t="14025" x="1911350" y="952500"/>
          <p14:tracePt t="14046" x="1928813" y="942975"/>
          <p14:tracePt t="14074" x="1962150" y="925513"/>
          <p14:tracePt t="14103" x="2005013" y="909638"/>
          <p14:tracePt t="14135" x="2038350" y="892175"/>
          <p14:tracePt t="14159" x="2055813" y="892175"/>
          <p14:tracePt t="14185" x="2090738" y="892175"/>
          <p14:tracePt t="14211" x="2106613" y="892175"/>
          <p14:tracePt t="14238" x="2124075" y="892175"/>
          <p14:tracePt t="14260" x="2149475" y="892175"/>
          <p14:tracePt t="14292" x="2166938" y="892175"/>
          <p14:tracePt t="14311" x="2174875" y="892175"/>
          <p14:tracePt t="14340" x="2192338" y="892175"/>
          <p14:tracePt t="14363" x="2200275" y="900113"/>
          <p14:tracePt t="14392" x="2217738" y="909638"/>
          <p14:tracePt t="14415" x="2225675" y="917575"/>
          <p14:tracePt t="14443" x="2235200" y="925513"/>
          <p14:tracePt t="14471" x="2243138" y="942975"/>
          <p14:tracePt t="14498" x="2251075" y="952500"/>
          <p14:tracePt t="14522" x="2251075" y="977900"/>
          <p14:tracePt t="14555" x="2251075" y="1011238"/>
          <p14:tracePt t="14574" x="2251075" y="1028700"/>
          <p14:tracePt t="14606" x="2251075" y="1044575"/>
          <p14:tracePt t="14654" x="2251075" y="1062038"/>
          <p14:tracePt t="14705" x="2251075" y="1069975"/>
          <p14:tracePt t="14729" x="2260600" y="1069975"/>
          <p14:tracePt t="14759" x="2260600" y="1079500"/>
          <p14:tracePt t="14791" x="2260600" y="1087438"/>
          <p14:tracePt t="14819" x="2268538" y="1087438"/>
          <p14:tracePt t="14841" x="2268538" y="1096963"/>
          <p14:tracePt t="14892" x="2268538" y="1104900"/>
          <p14:tracePt t="14918" x="2276475" y="1104900"/>
          <p14:tracePt t="14945" x="2286000" y="1104900"/>
          <p14:tracePt t="14969" x="2286000" y="1112838"/>
          <p14:tracePt t="14995" x="2293938" y="1112838"/>
          <p14:tracePt t="15021" x="2293938" y="1122363"/>
          <p14:tracePt t="17216" x="2395538" y="1112838"/>
          <p14:tracePt t="17247" x="2514600" y="1112838"/>
          <p14:tracePt t="17284" x="2693988" y="1087438"/>
          <p14:tracePt t="17310" x="2770188" y="1079500"/>
          <p14:tracePt t="17316" x="2811463" y="1079500"/>
          <p14:tracePt t="17351" x="2914650" y="1062038"/>
          <p14:tracePt t="17391" x="3109913" y="1044575"/>
          <p14:tracePt t="17423" x="3219450" y="1036638"/>
          <p14:tracePt t="17451" x="3297238" y="1028700"/>
          <p14:tracePt t="17485" x="3355975" y="1028700"/>
          <p14:tracePt t="17510" x="3406775" y="1028700"/>
          <p14:tracePt t="17534" x="3424238" y="1028700"/>
          <p14:tracePt t="17592" x="3432175" y="1028700"/>
          <p14:tracePt t="17634" x="3441700" y="1028700"/>
          <p14:tracePt t="19232" x="3441700" y="1069975"/>
          <p14:tracePt t="19252" x="3441700" y="1122363"/>
          <p14:tracePt t="19284" x="3441700" y="1292225"/>
          <p14:tracePt t="19308" x="3432175" y="1419225"/>
          <p14:tracePt t="19337" x="3381375" y="1581150"/>
          <p14:tracePt t="19357" x="3348038" y="1682750"/>
          <p14:tracePt t="19387" x="3287713" y="1835150"/>
          <p14:tracePt t="19415" x="3211513" y="1971675"/>
          <p14:tracePt t="19439" x="3168650" y="2030413"/>
          <p14:tracePt t="19468" x="3084513" y="2108200"/>
          <p14:tracePt t="19497" x="2930525" y="2227263"/>
          <p14:tracePt t="19520" x="2795588" y="2328863"/>
          <p14:tracePt t="19556" x="2481263" y="2447925"/>
          <p14:tracePt t="19583" x="2387600" y="2463800"/>
          <p14:tracePt t="19620" x="2200275" y="2481263"/>
          <p14:tracePt t="19650" x="2090738" y="2481263"/>
          <p14:tracePt t="19680" x="1979613" y="2473325"/>
          <p14:tracePt t="19701" x="1928813" y="2463800"/>
          <p14:tracePt t="19736" x="1852613" y="2455863"/>
          <p14:tracePt t="19763" x="1758950" y="2430463"/>
          <p14:tracePt t="19788" x="1716088" y="2422525"/>
          <p14:tracePt t="19813" x="1657350" y="2405063"/>
          <p14:tracePt t="19847" x="1597025" y="2379663"/>
          <p14:tracePt t="19874" x="1546225" y="2362200"/>
          <p14:tracePt t="19899" x="1528763" y="2344738"/>
          <p14:tracePt t="19924" x="1495425" y="2319338"/>
          <p14:tracePt t="19954" x="1477963" y="2303463"/>
          <p14:tracePt t="19980" x="1462088" y="2278063"/>
          <p14:tracePt t="20006" x="1444625" y="2260600"/>
          <p14:tracePt t="20038" x="1427163" y="2235200"/>
          <p14:tracePt t="20071" x="1419225" y="2217738"/>
          <p14:tracePt t="20105" x="1401763" y="2200275"/>
          <p14:tracePt t="20139" x="1393825" y="2192338"/>
          <p14:tracePt t="20168" x="1376363" y="2184400"/>
          <p14:tracePt t="20203" x="1376363" y="2174875"/>
          <p14:tracePt t="20233" x="1368425" y="2166938"/>
          <p14:tracePt t="20258" x="1358900" y="2159000"/>
          <p14:tracePt t="20284" x="1350963" y="2149475"/>
          <p14:tracePt t="20339" x="1350963" y="2133600"/>
          <p14:tracePt t="20367" x="1343025" y="2124075"/>
          <p14:tracePt t="20416" x="1343025" y="2116138"/>
          <p14:tracePt t="20470" x="1333500" y="2108200"/>
          <p14:tracePt t="21611" x="1333500" y="2098675"/>
          <p14:tracePt t="21635" x="1333500" y="2090738"/>
          <p14:tracePt t="21663" x="1333500" y="2073275"/>
          <p14:tracePt t="21689" x="1333500" y="2055813"/>
          <p14:tracePt t="21712" x="1333500" y="2047875"/>
          <p14:tracePt t="21741" x="1343025" y="2022475"/>
          <p14:tracePt t="21767" x="1350963" y="2005013"/>
          <p14:tracePt t="21788" x="1368425" y="1997075"/>
          <p14:tracePt t="21819" x="1376363" y="1979613"/>
          <p14:tracePt t="21840" x="1384300" y="1971675"/>
          <p14:tracePt t="21871" x="1409700" y="1946275"/>
          <p14:tracePt t="21896" x="1444625" y="1928813"/>
          <p14:tracePt t="21924" x="1477963" y="1911350"/>
          <p14:tracePt t="21953" x="1520825" y="1885950"/>
          <p14:tracePt t="21987" x="1554163" y="1878013"/>
          <p14:tracePt t="22020" x="1579563" y="1878013"/>
          <p14:tracePt t="22057" x="1622425" y="1878013"/>
          <p14:tracePt t="22085" x="1647825" y="1878013"/>
          <p14:tracePt t="22114" x="1673225" y="1878013"/>
          <p14:tracePt t="22139" x="1690688" y="1878013"/>
          <p14:tracePt t="22167" x="1716088" y="1878013"/>
          <p14:tracePt t="22192" x="1733550" y="1878013"/>
          <p14:tracePt t="22223" x="1758950" y="1885950"/>
          <p14:tracePt t="22250" x="1776413" y="1895475"/>
          <p14:tracePt t="22281" x="1792288" y="1911350"/>
          <p14:tracePt t="22303" x="1801813" y="1920875"/>
          <p14:tracePt t="22340" x="1817688" y="1971675"/>
          <p14:tracePt t="22366" x="1835150" y="1997075"/>
          <p14:tracePt t="22402" x="1835150" y="2047875"/>
          <p14:tracePt t="22432" x="1835150" y="2065338"/>
          <p14:tracePt t="22464" x="1835150" y="2082800"/>
          <p14:tracePt t="22517" x="1835150" y="2090738"/>
          <p14:tracePt t="22554" x="1835150" y="2108200"/>
          <p14:tracePt t="22580" x="1835150" y="2116138"/>
          <p14:tracePt t="22906" x="1835150" y="2073275"/>
          <p14:tracePt t="22943" x="1835150" y="2047875"/>
          <p14:tracePt t="22976" x="1835150" y="2022475"/>
          <p14:tracePt t="23004" x="1852613" y="2005013"/>
          <p14:tracePt t="23025" x="1860550" y="1989138"/>
          <p14:tracePt t="23051" x="1868488" y="1979613"/>
          <p14:tracePt t="23084" x="1885950" y="1963738"/>
          <p14:tracePt t="23106" x="1903413" y="1954213"/>
          <p14:tracePt t="23133" x="1920875" y="1938338"/>
          <p14:tracePt t="23156" x="1946275" y="1928813"/>
          <p14:tracePt t="23188" x="1971675" y="1928813"/>
          <p14:tracePt t="23211" x="1987550" y="1920875"/>
          <p14:tracePt t="23237" x="2012950" y="1920875"/>
          <p14:tracePt t="23267" x="2047875" y="1911350"/>
          <p14:tracePt t="23297" x="2081213" y="1903413"/>
          <p14:tracePt t="23319" x="2098675" y="1903413"/>
          <p14:tracePt t="23349" x="2124075" y="1903413"/>
          <p14:tracePt t="23369" x="2141538" y="1903413"/>
          <p14:tracePt t="23399" x="2157413" y="1903413"/>
          <p14:tracePt t="23421" x="2174875" y="1903413"/>
          <p14:tracePt t="23452" x="2200275" y="1903413"/>
          <p14:tracePt t="23479" x="2208213" y="1903413"/>
          <p14:tracePt t="23503" x="2217738" y="1903413"/>
          <p14:tracePt t="23531" x="2235200" y="1903413"/>
          <p14:tracePt t="23554" x="2243138" y="1911350"/>
          <p14:tracePt t="23582" x="2251075" y="1920875"/>
          <p14:tracePt t="23608" x="2260600" y="1920875"/>
          <p14:tracePt t="23634" x="2260600" y="1938338"/>
          <p14:tracePt t="23734" x="2286000" y="1997075"/>
          <p14:tracePt t="23766" x="2293938" y="2014538"/>
          <p14:tracePt t="23796" x="2293938" y="2030413"/>
          <p14:tracePt t="23864" x="2293938" y="2039938"/>
          <p14:tracePt t="23897" x="2293938" y="2047875"/>
          <p14:tracePt t="23922" x="2301875" y="2055813"/>
          <p14:tracePt t="23979" x="2301875" y="2073275"/>
          <p14:tracePt t="24033" x="2301875" y="2082800"/>
          <p14:tracePt t="24083" x="2301875" y="2090738"/>
          <p14:tracePt t="25816" x="2352675" y="2159000"/>
          <p14:tracePt t="25841" x="2387600" y="2192338"/>
          <p14:tracePt t="25870" x="2438400" y="2243138"/>
          <p14:tracePt t="25895" x="2489200" y="2293938"/>
          <p14:tracePt t="25930" x="2524125" y="2336800"/>
          <p14:tracePt t="25958" x="2540000" y="2362200"/>
          <p14:tracePt t="25998" x="2590800" y="2413000"/>
          <p14:tracePt t="26022" x="2633663" y="2438400"/>
          <p14:tracePt t="26050" x="2684463" y="2489200"/>
          <p14:tracePt t="26080" x="2719388" y="2524125"/>
          <p14:tracePt t="26104" x="2760663" y="2549525"/>
          <p14:tracePt t="26136" x="2795588" y="2582863"/>
          <p14:tracePt t="26159" x="2803525" y="2600325"/>
          <p14:tracePt t="26162" x="2811463" y="2608263"/>
          <p14:tracePt t="26198" x="2838450" y="2617788"/>
          <p14:tracePt t="26225" x="2846388" y="2625725"/>
          <p14:tracePt t="26254" x="2871788" y="2643188"/>
          <p14:tracePt t="26283" x="2889250" y="2660650"/>
          <p14:tracePt t="26313" x="2905125" y="2668588"/>
          <p14:tracePt t="26348" x="2930525" y="2686050"/>
          <p14:tracePt t="26374" x="2955925" y="2701925"/>
          <p14:tracePt t="26401" x="2973388" y="2711450"/>
          <p14:tracePt t="26428" x="2990850" y="2727325"/>
          <p14:tracePt t="26452" x="2998788" y="2727325"/>
          <p14:tracePt t="27388" x="3008313" y="2693988"/>
          <p14:tracePt t="27421" x="3059113" y="2574925"/>
          <p14:tracePt t="27426" x="3074988" y="2532063"/>
          <p14:tracePt t="27456" x="3127375" y="2422525"/>
          <p14:tracePt t="27458" x="3143250" y="2387600"/>
          <p14:tracePt t="27496" x="3219450" y="2252663"/>
          <p14:tracePt t="27528" x="3244850" y="2192338"/>
          <p14:tracePt t="27562" x="3279775" y="2159000"/>
          <p14:tracePt t="27588" x="3297238" y="2133600"/>
          <p14:tracePt t="27624" x="3305175" y="2116138"/>
          <p14:tracePt t="27650" x="3313113" y="2090738"/>
          <p14:tracePt t="27687" x="3322638" y="2090738"/>
          <p14:tracePt t="27749" x="3322638" y="2073275"/>
          <p14:tracePt t="28003" x="3322638" y="2082800"/>
          <p14:tracePt t="28035" x="3313113" y="2082800"/>
          <p14:tracePt t="28063" x="3305175" y="2090738"/>
          <p14:tracePt t="28316" x="3297238" y="2090738"/>
          <p14:tracePt t="29881" x="3297238" y="2082800"/>
          <p14:tracePt t="29906" x="3297238" y="2065338"/>
          <p14:tracePt t="29941" x="3297238" y="2039938"/>
          <p14:tracePt t="29964" x="3297238" y="2030413"/>
          <p14:tracePt t="29987" x="3297238" y="2022475"/>
          <p14:tracePt t="30016" x="3305175" y="1997075"/>
          <p14:tracePt t="30045" x="3313113" y="1979613"/>
          <p14:tracePt t="30070" x="3322638" y="1963738"/>
          <p14:tracePt t="30103" x="3322638" y="1946275"/>
          <p14:tracePt t="30124" x="3330575" y="1938338"/>
          <p14:tracePt t="30152" x="3338513" y="1920875"/>
          <p14:tracePt t="30178" x="3355975" y="1903413"/>
          <p14:tracePt t="30205" x="3363913" y="1895475"/>
          <p14:tracePt t="30207" x="3373438" y="1885950"/>
          <p14:tracePt t="30230" x="3389313" y="1878013"/>
          <p14:tracePt t="30258" x="3424238" y="1860550"/>
          <p14:tracePt t="30282" x="3457575" y="1844675"/>
          <p14:tracePt t="30311" x="3492500" y="1827213"/>
          <p14:tracePt t="30336" x="3517900" y="1819275"/>
          <p14:tracePt t="30365" x="3559175" y="1801813"/>
          <p14:tracePt t="30393" x="3602038" y="1801813"/>
          <p14:tracePt t="30419" x="3619500" y="1801813"/>
          <p14:tracePt t="30450" x="3652838" y="1801813"/>
          <p14:tracePt t="30481" x="3670300" y="1809750"/>
          <p14:tracePt t="30504" x="3687763" y="1819275"/>
          <p14:tracePt t="30533" x="3703638" y="1835150"/>
          <p14:tracePt t="30560" x="3721100" y="1852613"/>
          <p14:tracePt t="30583" x="3738563" y="1878013"/>
          <p14:tracePt t="30615" x="3756025" y="1911350"/>
          <p14:tracePt t="30650" x="3763963" y="1946275"/>
          <p14:tracePt t="30719" x="3763963" y="2030413"/>
          <p14:tracePt t="30741" x="3763963" y="2047875"/>
          <p14:tracePt t="30764" x="3763963" y="2065338"/>
          <p14:tracePt t="30767" x="3763963" y="2073275"/>
          <p14:tracePt t="30815" x="3763963" y="2082800"/>
          <p14:tracePt t="30847" x="3763963" y="2090738"/>
          <p14:tracePt t="30942" x="3763963" y="2098675"/>
          <p14:tracePt t="31183" x="3763963" y="2039938"/>
          <p14:tracePt t="31214" x="3781425" y="1997075"/>
          <p14:tracePt t="31215" x="3781425" y="1979613"/>
          <p14:tracePt t="31243" x="3789363" y="1946275"/>
          <p14:tracePt t="31267" x="3797300" y="1928813"/>
          <p14:tracePt t="31301" x="3814763" y="1920875"/>
          <p14:tracePt t="31327" x="3822700" y="1903413"/>
          <p14:tracePt t="31353" x="3832225" y="1895475"/>
          <p14:tracePt t="31375" x="3840163" y="1885950"/>
          <p14:tracePt t="31402" x="3857625" y="1878013"/>
          <p14:tracePt t="31432" x="3873500" y="1870075"/>
          <p14:tracePt t="31456" x="3890963" y="1860550"/>
          <p14:tracePt t="31483" x="3916363" y="1844675"/>
          <p14:tracePt t="31514" x="3967163" y="1844675"/>
          <p14:tracePt t="31537" x="4002088" y="1844675"/>
          <p14:tracePt t="31563" x="4044950" y="1844675"/>
          <p14:tracePt t="31584" x="4060825" y="1844675"/>
          <p14:tracePt t="31615" x="4095750" y="1852613"/>
          <p14:tracePt t="31640" x="4103688" y="1860550"/>
          <p14:tracePt t="31646" x="4111625" y="1860550"/>
          <p14:tracePt t="31677" x="4129088" y="1860550"/>
          <p14:tracePt t="31702" x="4146550" y="1870075"/>
          <p14:tracePt t="31733" x="4162425" y="1878013"/>
          <p14:tracePt t="31760" x="4171950" y="1885950"/>
          <p14:tracePt t="31788" x="4187825" y="1903413"/>
          <p14:tracePt t="31821" x="4205288" y="1911350"/>
          <p14:tracePt t="31849" x="4230688" y="1920875"/>
          <p14:tracePt t="31885" x="4240213" y="1946275"/>
          <p14:tracePt t="31914" x="4248150" y="1954213"/>
          <p14:tracePt t="31953" x="4256088" y="1979613"/>
          <p14:tracePt t="31995" x="4265613" y="2005013"/>
          <p14:tracePt t="32030" x="4265613" y="2030413"/>
          <p14:tracePt t="32062" x="4273550" y="2039938"/>
          <p14:tracePt t="32087" x="4273550" y="2047875"/>
          <p14:tracePt t="32118" x="4281488" y="2065338"/>
          <p14:tracePt t="32155" x="4291013" y="2082800"/>
          <p14:tracePt t="32181" x="4291013" y="2090738"/>
          <p14:tracePt t="32257" x="4291013" y="2098675"/>
          <p14:tracePt t="34079" x="4468813" y="2174875"/>
          <p14:tracePt t="34105" x="4724400" y="2260600"/>
          <p14:tracePt t="34132" x="5089525" y="2362200"/>
          <p14:tracePt t="34167" x="5368925" y="2455863"/>
          <p14:tracePt t="34195" x="5565775" y="2516188"/>
          <p14:tracePt t="34218" x="5700713" y="2582863"/>
          <p14:tracePt t="34247" x="5862638" y="2660650"/>
          <p14:tracePt t="34274" x="6024563" y="2719388"/>
          <p14:tracePt t="34302" x="6134100" y="2778125"/>
          <p14:tracePt t="34331" x="6270625" y="2846388"/>
          <p14:tracePt t="34357" x="6372225" y="2889250"/>
          <p14:tracePt t="34381" x="6430963" y="2914650"/>
          <p14:tracePt t="34415" x="6508750" y="2957513"/>
          <p14:tracePt t="34440" x="6516688" y="2965450"/>
          <p14:tracePt t="34468" x="6524625" y="2965450"/>
          <p14:tracePt t="34496" x="6534150" y="29654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ad and plot co-ordinates in the first quadrant. This is a co-ordinate grid.  We use it to plot locations on the grid, 'points">
            <a:extLst>
              <a:ext uri="{FF2B5EF4-FFF2-40B4-BE49-F238E27FC236}">
                <a16:creationId xmlns:a16="http://schemas.microsoft.com/office/drawing/2014/main" id="{89C7D21F-BF55-4A82-9EE3-26F289171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5" y="442218"/>
            <a:ext cx="5568010" cy="55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4426EC-504A-4738-9144-E0A89243BDBA}"/>
              </a:ext>
            </a:extLst>
          </p:cNvPr>
          <p:cNvSpPr/>
          <p:nvPr/>
        </p:nvSpPr>
        <p:spPr>
          <a:xfrm>
            <a:off x="6181727" y="845572"/>
            <a:ext cx="58723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Translate this square 3 squares up.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573D07-C6EB-4F93-9102-DD7171962C25}"/>
              </a:ext>
            </a:extLst>
          </p:cNvPr>
          <p:cNvSpPr/>
          <p:nvPr/>
        </p:nvSpPr>
        <p:spPr>
          <a:xfrm>
            <a:off x="3799642" y="4058134"/>
            <a:ext cx="967667" cy="984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117041-3E47-4AE3-AB1A-1A2D76A4FB95}"/>
              </a:ext>
            </a:extLst>
          </p:cNvPr>
          <p:cNvSpPr/>
          <p:nvPr/>
        </p:nvSpPr>
        <p:spPr>
          <a:xfrm>
            <a:off x="3835986" y="2542028"/>
            <a:ext cx="967667" cy="100503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523FA47-859E-475E-B32A-1D7AE1171D46}"/>
                  </a:ext>
                </a:extLst>
              </p14:cNvPr>
              <p14:cNvContentPartPr/>
              <p14:nvPr/>
            </p14:nvContentPartPr>
            <p14:xfrm>
              <a:off x="3764073" y="3000268"/>
              <a:ext cx="72000" cy="107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523FA47-859E-475E-B32A-1D7AE1171D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8073" y="2784268"/>
                <a:ext cx="14364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99277DB-376F-4470-B2C3-B4DF71361FC5}"/>
                  </a:ext>
                </a:extLst>
              </p14:cNvPr>
              <p14:cNvContentPartPr/>
              <p14:nvPr/>
            </p14:nvContentPartPr>
            <p14:xfrm>
              <a:off x="3293193" y="3071548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99277DB-376F-4470-B2C3-B4DF71361F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7553" y="2855548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110DFE5-AC6D-4106-8431-0706FB29EE47}"/>
                  </a:ext>
                </a:extLst>
              </p14:cNvPr>
              <p14:cNvContentPartPr/>
              <p14:nvPr/>
            </p14:nvContentPartPr>
            <p14:xfrm>
              <a:off x="3293193" y="2530108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110DFE5-AC6D-4106-8431-0706FB29EE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57553" y="2314108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49B9A1D-D3FF-4816-83EB-632C07A1AE47}"/>
                  </a:ext>
                </a:extLst>
              </p14:cNvPr>
              <p14:cNvContentPartPr/>
              <p14:nvPr/>
            </p14:nvContentPartPr>
            <p14:xfrm>
              <a:off x="3293193" y="2068228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49B9A1D-D3FF-4816-83EB-632C07A1AE4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57553" y="1852228"/>
                <a:ext cx="7200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41907230-5298-48B6-821F-F6499AB1AE2F}"/>
              </a:ext>
            </a:extLst>
          </p:cNvPr>
          <p:cNvGrpSpPr/>
          <p:nvPr/>
        </p:nvGrpSpPr>
        <p:grpSpPr>
          <a:xfrm>
            <a:off x="3797355" y="2530108"/>
            <a:ext cx="203400" cy="203040"/>
            <a:chOff x="3204273" y="1482148"/>
            <a:chExt cx="203400" cy="20304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18120F2-5E3C-48D8-AC7D-9296514BD865}"/>
                    </a:ext>
                  </a:extLst>
                </p14:cNvPr>
                <p14:cNvContentPartPr/>
                <p14:nvPr/>
              </p14:nvContentPartPr>
              <p14:xfrm>
                <a:off x="3293193" y="1633348"/>
                <a:ext cx="360" cy="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18120F2-5E3C-48D8-AC7D-9296514BD86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57553" y="1417348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4C2A800-F8C7-492C-93DD-0AC3BC771F9A}"/>
                    </a:ext>
                  </a:extLst>
                </p14:cNvPr>
                <p14:cNvContentPartPr/>
                <p14:nvPr/>
              </p14:nvContentPartPr>
              <p14:xfrm>
                <a:off x="3213273" y="1482148"/>
                <a:ext cx="191160" cy="203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4C2A800-F8C7-492C-93DD-0AC3BC771F9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77273" y="1266508"/>
                  <a:ext cx="26280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BDE5B9E-740D-47DE-8793-AF53C750D69E}"/>
                    </a:ext>
                  </a:extLst>
                </p14:cNvPr>
                <p14:cNvContentPartPr/>
                <p14:nvPr/>
              </p14:nvContentPartPr>
              <p14:xfrm>
                <a:off x="3204273" y="1552708"/>
                <a:ext cx="203400" cy="98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BDE5B9E-740D-47DE-8793-AF53C750D69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68633" y="1336708"/>
                  <a:ext cx="275040" cy="53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03C7271-74B8-42EC-82A2-6583ED7EDF47}"/>
                  </a:ext>
                </a:extLst>
              </p14:cNvPr>
              <p14:cNvContentPartPr/>
              <p14:nvPr/>
            </p14:nvContentPartPr>
            <p14:xfrm>
              <a:off x="4287513" y="3044548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03C7271-74B8-42EC-82A2-6583ED7EDF4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51513" y="2828908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2A61D58-21B2-4CF4-8BFA-0D4DE039BCEB}"/>
                  </a:ext>
                </a:extLst>
              </p14:cNvPr>
              <p14:cNvContentPartPr/>
              <p14:nvPr/>
            </p14:nvContentPartPr>
            <p14:xfrm>
              <a:off x="4305513" y="2583388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2A61D58-21B2-4CF4-8BFA-0D4DE039BCE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69513" y="2367388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E182A11-6CD8-4E3C-9417-9FDDEF2841FC}"/>
                  </a:ext>
                </a:extLst>
              </p14:cNvPr>
              <p14:cNvContentPartPr/>
              <p14:nvPr/>
            </p14:nvContentPartPr>
            <p14:xfrm>
              <a:off x="4305513" y="2094508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E182A11-6CD8-4E3C-9417-9FDDEF2841F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69513" y="1878868"/>
                <a:ext cx="7200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685E0FA0-213C-45F8-A05A-56B8D31CCD8D}"/>
              </a:ext>
            </a:extLst>
          </p:cNvPr>
          <p:cNvGrpSpPr/>
          <p:nvPr/>
        </p:nvGrpSpPr>
        <p:grpSpPr>
          <a:xfrm>
            <a:off x="4725720" y="2458468"/>
            <a:ext cx="197280" cy="191520"/>
            <a:chOff x="4180953" y="1508788"/>
            <a:chExt cx="197280" cy="19152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AF5AA83-6CD4-463D-BB94-35877A786213}"/>
                    </a:ext>
                  </a:extLst>
                </p14:cNvPr>
                <p14:cNvContentPartPr/>
                <p14:nvPr/>
              </p14:nvContentPartPr>
              <p14:xfrm>
                <a:off x="4296513" y="1597708"/>
                <a:ext cx="360" cy="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AF5AA83-6CD4-463D-BB94-35877A7862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60873" y="1381708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49D131D-0A46-4B86-B496-6225C306DD01}"/>
                    </a:ext>
                  </a:extLst>
                </p14:cNvPr>
                <p14:cNvContentPartPr/>
                <p14:nvPr/>
              </p14:nvContentPartPr>
              <p14:xfrm>
                <a:off x="4198953" y="1508788"/>
                <a:ext cx="179280" cy="191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49D131D-0A46-4B86-B496-6225C306DD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62953" y="1292788"/>
                  <a:ext cx="25092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6D969FD-5C38-4996-BAC2-1F8E6E9413CC}"/>
                    </a:ext>
                  </a:extLst>
                </p14:cNvPr>
                <p14:cNvContentPartPr/>
                <p14:nvPr/>
              </p14:nvContentPartPr>
              <p14:xfrm>
                <a:off x="4180953" y="1558468"/>
                <a:ext cx="172080" cy="137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6D969FD-5C38-4996-BAC2-1F8E6E9413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44953" y="1342468"/>
                  <a:ext cx="243720" cy="56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9FCFFFC-0FE2-4EBF-88D1-5C421786BD73}"/>
                  </a:ext>
                </a:extLst>
              </p14:cNvPr>
              <p14:cNvContentPartPr/>
              <p14:nvPr/>
            </p14:nvContentPartPr>
            <p14:xfrm>
              <a:off x="3744273" y="4979548"/>
              <a:ext cx="83880" cy="856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9FCFFFC-0FE2-4EBF-88D1-5C421786BD7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08273" y="4763548"/>
                <a:ext cx="15552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B64E2FC-D44A-4066-887C-238D3A35723B}"/>
                  </a:ext>
                </a:extLst>
              </p14:cNvPr>
              <p14:cNvContentPartPr/>
              <p14:nvPr/>
            </p14:nvContentPartPr>
            <p14:xfrm>
              <a:off x="3310833" y="5051188"/>
              <a:ext cx="360" cy="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B64E2FC-D44A-4066-887C-238D3A35723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75193" y="4835188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A201983-76AD-44E4-976B-54A5AB601307}"/>
                  </a:ext>
                </a:extLst>
              </p14:cNvPr>
              <p14:cNvContentPartPr/>
              <p14:nvPr/>
            </p14:nvContentPartPr>
            <p14:xfrm>
              <a:off x="3310833" y="4563028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A201983-76AD-44E4-976B-54A5AB60130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75193" y="4347028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4EF9E4F-95DA-4F72-B1F2-C4857601C8A3}"/>
                  </a:ext>
                </a:extLst>
              </p14:cNvPr>
              <p14:cNvContentPartPr/>
              <p14:nvPr/>
            </p14:nvContentPartPr>
            <p14:xfrm>
              <a:off x="3302193" y="4092148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4EF9E4F-95DA-4F72-B1F2-C4857601C8A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266193" y="3876508"/>
                <a:ext cx="7200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B62FAF98-9C8C-4F22-88F3-32E4084A4B9F}"/>
              </a:ext>
            </a:extLst>
          </p:cNvPr>
          <p:cNvGrpSpPr/>
          <p:nvPr/>
        </p:nvGrpSpPr>
        <p:grpSpPr>
          <a:xfrm>
            <a:off x="3726975" y="3468636"/>
            <a:ext cx="172080" cy="141840"/>
            <a:chOff x="3221913" y="3488788"/>
            <a:chExt cx="172080" cy="14184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B807249-69F8-489A-81F8-027269B9B1DE}"/>
                    </a:ext>
                  </a:extLst>
                </p14:cNvPr>
                <p14:cNvContentPartPr/>
                <p14:nvPr/>
              </p14:nvContentPartPr>
              <p14:xfrm>
                <a:off x="3293193" y="3595348"/>
                <a:ext cx="360" cy="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B807249-69F8-489A-81F8-027269B9B1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57553" y="3379348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FF3CC85-EE0E-40BE-A9A0-FCEF9268BD64}"/>
                    </a:ext>
                  </a:extLst>
                </p14:cNvPr>
                <p14:cNvContentPartPr/>
                <p14:nvPr/>
              </p14:nvContentPartPr>
              <p14:xfrm>
                <a:off x="3248913" y="3488788"/>
                <a:ext cx="145080" cy="138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FF3CC85-EE0E-40BE-A9A0-FCEF9268BD6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12913" y="3272788"/>
                  <a:ext cx="21672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C254C14-608E-4184-9811-3C1AA266BD92}"/>
                    </a:ext>
                  </a:extLst>
                </p14:cNvPr>
                <p14:cNvContentPartPr/>
                <p14:nvPr/>
              </p14:nvContentPartPr>
              <p14:xfrm>
                <a:off x="3221913" y="3498508"/>
                <a:ext cx="151920" cy="132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C254C14-608E-4184-9811-3C1AA266BD9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86273" y="3282868"/>
                  <a:ext cx="223560" cy="56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70DCFBF-9562-477F-A9F4-C30ABA2A15FF}"/>
              </a:ext>
            </a:extLst>
          </p:cNvPr>
          <p:cNvGrpSpPr/>
          <p:nvPr/>
        </p:nvGrpSpPr>
        <p:grpSpPr>
          <a:xfrm>
            <a:off x="4664169" y="3462601"/>
            <a:ext cx="206280" cy="177840"/>
            <a:chOff x="4154313" y="3488788"/>
            <a:chExt cx="206280" cy="17784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F95ED33-A563-4383-94AF-DB0E32298CAE}"/>
                    </a:ext>
                  </a:extLst>
                </p14:cNvPr>
                <p14:cNvContentPartPr/>
                <p14:nvPr/>
              </p14:nvContentPartPr>
              <p14:xfrm>
                <a:off x="4180953" y="3488788"/>
                <a:ext cx="156960" cy="170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F95ED33-A563-4383-94AF-DB0E32298CA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44953" y="3272788"/>
                  <a:ext cx="22860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7186B46-E3EF-461B-9ACE-68DF3B8B7F36}"/>
                    </a:ext>
                  </a:extLst>
                </p14:cNvPr>
                <p14:cNvContentPartPr/>
                <p14:nvPr/>
              </p14:nvContentPartPr>
              <p14:xfrm>
                <a:off x="4154313" y="3499228"/>
                <a:ext cx="206280" cy="167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7186B46-E3EF-461B-9ACE-68DF3B8B7F3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18673" y="3283588"/>
                  <a:ext cx="277920" cy="5990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7" name="Audio 46">
            <a:hlinkClick r:id="" action="ppaction://media"/>
            <a:extLst>
              <a:ext uri="{FF2B5EF4-FFF2-40B4-BE49-F238E27FC236}">
                <a16:creationId xmlns:a16="http://schemas.microsoft.com/office/drawing/2014/main" id="{37A4CD64-1D6A-4301-BD58-0C9896AE4E8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11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46"/>
    </mc:Choice>
    <mc:Fallback xmlns="">
      <p:transition spd="slow" advTm="44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16" grpId="0" animBg="1"/>
    </p:bldLst>
  </p:timing>
  <p:extLst>
    <p:ext uri="{3A86A75C-4F4B-4683-9AE1-C65F6400EC91}">
      <p14:laserTraceLst xmlns:p14="http://schemas.microsoft.com/office/powerpoint/2010/main">
        <p14:tracePtLst>
          <p14:tracePt t="5643" x="6534150" y="2974975"/>
          <p14:tracePt t="5678" x="6508750" y="3033713"/>
          <p14:tracePt t="5707" x="6423025" y="3109913"/>
          <p14:tracePt t="5737" x="6151563" y="3279775"/>
          <p14:tracePt t="5762" x="5853113" y="3365500"/>
          <p14:tracePt t="5840" x="5106988" y="3517900"/>
          <p14:tracePt t="5870" x="5013325" y="3552825"/>
          <p14:tracePt t="5894" x="4970463" y="3560763"/>
          <p14:tracePt t="5921" x="4919663" y="3586163"/>
          <p14:tracePt t="5945" x="4894263" y="3586163"/>
          <p14:tracePt t="5975" x="4868863" y="3594100"/>
          <p14:tracePt t="6002" x="4859338" y="3594100"/>
          <p14:tracePt t="6418" x="4826000" y="3646488"/>
          <p14:tracePt t="6442" x="4783138" y="3697288"/>
          <p14:tracePt t="6475" x="4638675" y="3816350"/>
          <p14:tracePt t="6499" x="4486275" y="3908425"/>
          <p14:tracePt t="6526" x="4418013" y="3960813"/>
          <p14:tracePt t="6559" x="4298950" y="4019550"/>
          <p14:tracePt t="6585" x="4256088" y="4027488"/>
          <p14:tracePt t="6611" x="4214813" y="4052888"/>
          <p14:tracePt t="6614" x="4197350" y="4062413"/>
          <p14:tracePt t="6641" x="4154488" y="4079875"/>
          <p14:tracePt t="6669" x="4129088" y="4087813"/>
          <p14:tracePt t="6671" x="4121150" y="4095750"/>
          <p14:tracePt t="6693" x="4103688" y="4105275"/>
          <p14:tracePt t="6721" x="4078288" y="4121150"/>
          <p14:tracePt t="6745" x="4078288" y="4130675"/>
          <p14:tracePt t="6773" x="4060825" y="4146550"/>
          <p14:tracePt t="6798" x="4060825" y="4156075"/>
          <p14:tracePt t="6824" x="4044950" y="4181475"/>
          <p14:tracePt t="6851" x="4035425" y="4197350"/>
          <p14:tracePt t="6878" x="4017963" y="4232275"/>
          <p14:tracePt t="6903" x="4010025" y="4257675"/>
          <p14:tracePt t="6937" x="4010025" y="4283075"/>
          <p14:tracePt t="6956" x="4002088" y="4300538"/>
          <p14:tracePt t="6986" x="4002088" y="4316413"/>
          <p14:tracePt t="6988" x="3992563" y="4325938"/>
          <p14:tracePt t="7013" x="3992563" y="4341813"/>
          <p14:tracePt t="7042" x="3992563" y="4368800"/>
          <p14:tracePt t="7070" x="3992563" y="4384675"/>
          <p14:tracePt t="7106" x="3992563" y="4402138"/>
          <p14:tracePt t="7130" x="3992563" y="4410075"/>
          <p14:tracePt t="7162" x="3984625" y="4435475"/>
          <p14:tracePt t="7652" x="3967163" y="4435475"/>
          <p14:tracePt t="7677" x="3951288" y="4427538"/>
          <p14:tracePt t="7706" x="3925888" y="4394200"/>
          <p14:tracePt t="7734" x="3883025" y="4341813"/>
          <p14:tracePt t="7756" x="3873500" y="4308475"/>
          <p14:tracePt t="7781" x="3865563" y="4300538"/>
          <p14:tracePt t="7813" x="3840163" y="4257675"/>
          <p14:tracePt t="7835" x="3832225" y="4249738"/>
          <p14:tracePt t="7868" x="3822700" y="4224338"/>
          <p14:tracePt t="7892" x="3806825" y="4214813"/>
          <p14:tracePt t="7916" x="3806825" y="4197350"/>
          <p14:tracePt t="7940" x="3797300" y="4189413"/>
          <p14:tracePt t="7968" x="3789363" y="4171950"/>
          <p14:tracePt t="7993" x="3789363" y="4156075"/>
          <p14:tracePt t="8021" x="3781425" y="4138613"/>
          <p14:tracePt t="8061" x="3781425" y="4095750"/>
          <p14:tracePt t="8109" x="3781425" y="4079875"/>
          <p14:tracePt t="8140" x="3781425" y="4070350"/>
          <p14:tracePt t="8208" x="3781425" y="4062413"/>
          <p14:tracePt t="8296" x="3781425" y="4052888"/>
          <p14:tracePt t="9776" x="3789363" y="4052888"/>
          <p14:tracePt t="10332" x="3789363" y="4027488"/>
          <p14:tracePt t="10368" x="3789363" y="4011613"/>
          <p14:tracePt t="10396" x="3789363" y="3994150"/>
          <p14:tracePt t="10428" x="3789363" y="3976688"/>
          <p14:tracePt t="10456" x="3789363" y="3960813"/>
          <p14:tracePt t="10495" x="3789363" y="3935413"/>
          <p14:tracePt t="10536" x="3789363" y="3900488"/>
          <p14:tracePt t="10563" x="3789363" y="3892550"/>
          <p14:tracePt t="10594" x="3789363" y="3867150"/>
          <p14:tracePt t="10620" x="3789363" y="3857625"/>
          <p14:tracePt t="10653" x="3789363" y="3832225"/>
          <p14:tracePt t="10682" x="3789363" y="3806825"/>
          <p14:tracePt t="10714" x="3789363" y="3798888"/>
          <p14:tracePt t="10742" x="3789363" y="3773488"/>
          <p14:tracePt t="10773" x="3789363" y="3756025"/>
          <p14:tracePt t="10804" x="3789363" y="3713163"/>
          <p14:tracePt t="10837" x="3789363" y="3697288"/>
          <p14:tracePt t="10908" x="3789363" y="3662363"/>
          <p14:tracePt t="10942" x="3789363" y="3646488"/>
          <p14:tracePt t="11417" x="3789363" y="3629025"/>
          <p14:tracePt t="11439" x="3789363" y="3543300"/>
          <p14:tracePt t="11441" x="3789363" y="3475038"/>
          <p14:tracePt t="11477" x="3789363" y="3254375"/>
          <p14:tracePt t="11502" x="3789363" y="3170238"/>
          <p14:tracePt t="11528" x="3789363" y="3144838"/>
          <p14:tracePt t="11554" x="3789363" y="3109913"/>
          <p14:tracePt t="11578" x="3789363" y="3101975"/>
          <p14:tracePt t="11606" x="3789363" y="3084513"/>
          <p14:tracePt t="11636" x="3789363" y="3059113"/>
          <p14:tracePt t="11660" x="3789363" y="3051175"/>
          <p14:tracePt t="11752" x="3789363" y="3041650"/>
          <p14:tracePt t="11973" x="3789363" y="3033713"/>
          <p14:tracePt t="11996" x="3789363" y="3016250"/>
          <p14:tracePt t="12024" x="3789363" y="2940050"/>
          <p14:tracePt t="12052" x="3789363" y="2855913"/>
          <p14:tracePt t="12079" x="3789363" y="2813050"/>
          <p14:tracePt t="12107" x="3789363" y="2752725"/>
          <p14:tracePt t="12131" x="3789363" y="2727325"/>
          <p14:tracePt t="12151" x="3789363" y="2711450"/>
          <p14:tracePt t="12181" x="3789363" y="2686050"/>
          <p14:tracePt t="12206" x="3789363" y="2668588"/>
          <p14:tracePt t="12233" x="3789363" y="2651125"/>
          <p14:tracePt t="12259" x="3789363" y="2643188"/>
          <p14:tracePt t="12289" x="3789363" y="2633663"/>
          <p14:tracePt t="12315" x="3789363" y="2625725"/>
          <p14:tracePt t="12347" x="3789363" y="2608263"/>
          <p14:tracePt t="12406" x="3789363" y="2600325"/>
          <p14:tracePt t="14043" x="3814763" y="2600325"/>
          <p14:tracePt t="14092" x="4078288" y="2633663"/>
          <p14:tracePt t="14135" x="4205288" y="2643188"/>
          <p14:tracePt t="14169" x="4298950" y="2660650"/>
          <p14:tracePt t="14200" x="4392613" y="2668588"/>
          <p14:tracePt t="14227" x="4503738" y="2693988"/>
          <p14:tracePt t="14261" x="4638675" y="2711450"/>
          <p14:tracePt t="14291" x="4775200" y="2727325"/>
          <p14:tracePt t="14295" x="4833938" y="2736850"/>
          <p14:tracePt t="14341" x="5029200" y="2778125"/>
          <p14:tracePt t="14369" x="5122863" y="2795588"/>
          <p14:tracePt t="14402" x="5199063" y="2813050"/>
          <p14:tracePt t="14432" x="5216525" y="2813050"/>
          <p14:tracePt t="15754" x="5173663" y="2957513"/>
          <p14:tracePt t="15785" x="5021263" y="3297238"/>
          <p14:tracePt t="15816" x="4791075" y="3730625"/>
          <p14:tracePt t="15846" x="4579938" y="4037013"/>
          <p14:tracePt t="15878" x="4460875" y="4189413"/>
          <p14:tracePt t="15950" x="4332288" y="4384675"/>
          <p14:tracePt t="15978" x="4273550" y="4478338"/>
          <p14:tracePt t="16005" x="4214813" y="4538663"/>
          <p14:tracePt t="16033" x="4179888" y="4589463"/>
          <p14:tracePt t="16057" x="4154488" y="4622800"/>
          <p14:tracePt t="16062" x="4137025" y="4630738"/>
          <p14:tracePt t="16090" x="4086225" y="4691063"/>
          <p14:tracePt t="16115" x="4052888" y="4724400"/>
          <p14:tracePt t="16139" x="3992563" y="4827588"/>
          <p14:tracePt t="16170" x="3951288" y="4878388"/>
          <p14:tracePt t="16191" x="3933825" y="4903788"/>
          <p14:tracePt t="16224" x="3916363" y="4919663"/>
          <p14:tracePt t="16246" x="3908425" y="4937125"/>
          <p14:tracePt t="16279" x="3900488" y="4962525"/>
          <p14:tracePt t="16303" x="3873500" y="4987925"/>
          <p14:tracePt t="16333" x="3857625" y="5022850"/>
          <p14:tracePt t="16357" x="3832225" y="5038725"/>
          <p14:tracePt t="16384" x="3822700" y="5064125"/>
          <p14:tracePt t="16411" x="3814763" y="5081588"/>
          <p14:tracePt t="16436" x="3806825" y="5091113"/>
          <p14:tracePt t="16548" x="3797300" y="5091113"/>
          <p14:tracePt t="16599" x="3797300" y="5081588"/>
          <p14:tracePt t="16624" x="3797300" y="5064125"/>
          <p14:tracePt t="16653" x="3797300" y="5048250"/>
          <p14:tracePt t="16689" x="3797300" y="5038725"/>
          <p14:tracePt t="16736" x="3797300" y="5030788"/>
          <p14:tracePt t="17253" x="3797300" y="5022850"/>
          <p14:tracePt t="17282" x="3789363" y="5005388"/>
          <p14:tracePt t="17305" x="3771900" y="4972050"/>
          <p14:tracePt t="17327" x="3738563" y="4911725"/>
          <p14:tracePt t="17356" x="3687763" y="4810125"/>
          <p14:tracePt t="17386" x="3662363" y="4724400"/>
          <p14:tracePt t="17437" x="3652838" y="4648200"/>
          <p14:tracePt t="17469" x="3652838" y="4630738"/>
          <p14:tracePt t="17497" x="3652838" y="4605338"/>
          <p14:tracePt t="17520" x="3652838" y="4597400"/>
          <p14:tracePt t="17568" x="3652838" y="4579938"/>
          <p14:tracePt t="17595" x="3670300" y="4579938"/>
          <p14:tracePt t="17620" x="3687763" y="4572000"/>
          <p14:tracePt t="17648" x="3703638" y="4564063"/>
          <p14:tracePt t="17672" x="3713163" y="4554538"/>
          <p14:tracePt t="17701" x="3738563" y="4554538"/>
          <p14:tracePt t="17729" x="3756025" y="4554538"/>
          <p14:tracePt t="17751" x="3763963" y="4554538"/>
          <p14:tracePt t="17772" x="3781425" y="4554538"/>
          <p14:tracePt t="17827" x="3797300" y="4554538"/>
          <p14:tracePt t="17852" x="3806825" y="4554538"/>
          <p14:tracePt t="17937" x="3814763" y="4554538"/>
          <p14:tracePt t="18054" x="3814763" y="4529138"/>
          <p14:tracePt t="18083" x="3789363" y="4503738"/>
          <p14:tracePt t="18107" x="3771900" y="4460875"/>
          <p14:tracePt t="18132" x="3763963" y="4435475"/>
          <p14:tracePt t="18159" x="3746500" y="4402138"/>
          <p14:tracePt t="18186" x="3738563" y="4359275"/>
          <p14:tracePt t="18214" x="3729038" y="4341813"/>
          <p14:tracePt t="18241" x="3729038" y="4308475"/>
          <p14:tracePt t="18266" x="3729038" y="4291013"/>
          <p14:tracePt t="18293" x="3729038" y="4265613"/>
          <p14:tracePt t="18320" x="3729038" y="4257675"/>
          <p14:tracePt t="18369" x="3729038" y="4249738"/>
          <p14:tracePt t="18464" x="3729038" y="4240213"/>
          <p14:tracePt t="18488" x="3729038" y="4224338"/>
          <p14:tracePt t="18516" x="3738563" y="4206875"/>
          <p14:tracePt t="18545" x="3738563" y="4197350"/>
          <p14:tracePt t="18638" x="3738563" y="4189413"/>
          <p14:tracePt t="18826" x="3738563" y="4181475"/>
          <p14:tracePt t="18875" x="3738563" y="4171950"/>
          <p14:tracePt t="19252" x="3738563" y="4121150"/>
          <p14:tracePt t="19287" x="3729038" y="4037013"/>
          <p14:tracePt t="19310" x="3729038" y="4002088"/>
          <p14:tracePt t="19337" x="3721100" y="3951288"/>
          <p14:tracePt t="19371" x="3713163" y="3900488"/>
          <p14:tracePt t="19397" x="3713163" y="3867150"/>
          <p14:tracePt t="19402" x="3713163" y="3841750"/>
          <p14:tracePt t="19425" x="3713163" y="3816350"/>
          <p14:tracePt t="19452" x="3713163" y="3756025"/>
          <p14:tracePt t="19481" x="3713163" y="3697288"/>
          <p14:tracePt t="19505" x="3713163" y="3671888"/>
          <p14:tracePt t="19532" x="3713163" y="3636963"/>
          <p14:tracePt t="19557" x="3713163" y="3629025"/>
          <p14:tracePt t="19582" x="3721100" y="3611563"/>
          <p14:tracePt t="19610" x="3729038" y="3611563"/>
          <p14:tracePt t="19630" x="3738563" y="3603625"/>
          <p14:tracePt t="19656" x="3738563" y="3586163"/>
          <p14:tracePt t="19687" x="3738563" y="3578225"/>
          <p14:tracePt t="19712" x="3746500" y="3578225"/>
          <p14:tracePt t="19738" x="3756025" y="3568700"/>
          <p14:tracePt t="19767" x="3756025" y="3560763"/>
          <p14:tracePt t="19789" x="3763963" y="3552825"/>
          <p14:tracePt t="19819" x="3771900" y="3543300"/>
          <p14:tracePt t="19843" x="3781425" y="3543300"/>
          <p14:tracePt t="21770" x="3832225" y="3543300"/>
          <p14:tracePt t="21805" x="3984625" y="3662363"/>
          <p14:tracePt t="21846" x="4205288" y="3816350"/>
          <p14:tracePt t="21883" x="4341813" y="3908425"/>
          <p14:tracePt t="21912" x="4494213" y="4002088"/>
          <p14:tracePt t="21941" x="4656138" y="4095750"/>
          <p14:tracePt t="21968" x="4818063" y="4189413"/>
          <p14:tracePt t="22000" x="5038725" y="4333875"/>
          <p14:tracePt t="22031" x="5224463" y="4460875"/>
          <p14:tracePt t="22059" x="5318125" y="4554538"/>
          <p14:tracePt t="22064" x="5353050" y="4572000"/>
          <p14:tracePt t="22099" x="5480050" y="4683125"/>
          <p14:tracePt t="22131" x="5522913" y="4724400"/>
          <p14:tracePt t="22159" x="5538788" y="4741863"/>
          <p14:tracePt t="22185" x="5538788" y="4749800"/>
          <p14:tracePt t="22986" x="5513388" y="4759325"/>
          <p14:tracePt t="23022" x="5462588" y="4759325"/>
          <p14:tracePt t="23052" x="5368925" y="4775200"/>
          <p14:tracePt t="23082" x="5284788" y="4792663"/>
          <p14:tracePt t="23139" x="5114925" y="4827588"/>
          <p14:tracePt t="23169" x="5046663" y="4843463"/>
          <p14:tracePt t="23205" x="4987925" y="4852988"/>
          <p14:tracePt t="23230" x="4945063" y="4878388"/>
          <p14:tracePt t="23261" x="4919663" y="4894263"/>
          <p14:tracePt t="23284" x="4894263" y="4911725"/>
          <p14:tracePt t="23318" x="4868863" y="4929188"/>
          <p14:tracePt t="23339" x="4851400" y="4946650"/>
          <p14:tracePt t="23367" x="4826000" y="4979988"/>
          <p14:tracePt t="23395" x="4808538" y="5005388"/>
          <p14:tracePt t="23421" x="4791075" y="5005388"/>
          <p14:tracePt t="23442" x="4791075" y="5013325"/>
          <p14:tracePt t="23468" x="4791075" y="5022850"/>
          <p14:tracePt t="23495" x="4783138" y="5022850"/>
          <p14:tracePt t="23519" x="4775200" y="5022850"/>
          <p14:tracePt t="23638" x="4775200" y="5030788"/>
          <p14:tracePt t="24396" x="4775200" y="5005388"/>
          <p14:tracePt t="24417" x="4775200" y="4979988"/>
          <p14:tracePt t="24447" x="4775200" y="4937125"/>
          <p14:tracePt t="24472" x="4775200" y="4911725"/>
          <p14:tracePt t="24475" x="4775200" y="4903788"/>
          <p14:tracePt t="24499" x="4775200" y="4878388"/>
          <p14:tracePt t="24523" x="4775200" y="4852988"/>
          <p14:tracePt t="24529" x="4775200" y="4843463"/>
          <p14:tracePt t="24553" x="4775200" y="4827588"/>
          <p14:tracePt t="24583" x="4775200" y="4792663"/>
          <p14:tracePt t="24610" x="4775200" y="4767263"/>
          <p14:tracePt t="24640" x="4775200" y="4733925"/>
          <p14:tracePt t="24669" x="4775200" y="4699000"/>
          <p14:tracePt t="24700" x="4775200" y="4673600"/>
          <p14:tracePt t="24731" x="4775200" y="4648200"/>
          <p14:tracePt t="24761" x="4775200" y="4640263"/>
          <p14:tracePt t="24814" x="4775200" y="4622800"/>
          <p14:tracePt t="24869" x="4775200" y="4597400"/>
          <p14:tracePt t="24920" x="4775200" y="4589463"/>
          <p14:tracePt t="24952" x="4775200" y="4579938"/>
          <p14:tracePt t="25240" x="4775200" y="4529138"/>
          <p14:tracePt t="25266" x="4775200" y="4503738"/>
          <p14:tracePt t="25295" x="4775200" y="4452938"/>
          <p14:tracePt t="25322" x="4775200" y="4410075"/>
          <p14:tracePt t="25354" x="4775200" y="4341813"/>
          <p14:tracePt t="25378" x="4775200" y="4308475"/>
          <p14:tracePt t="25414" x="4775200" y="4257675"/>
          <p14:tracePt t="25439" x="4775200" y="4240213"/>
          <p14:tracePt t="25466" x="4775200" y="4206875"/>
          <p14:tracePt t="25496" x="4775200" y="4171950"/>
          <p14:tracePt t="25521" x="4775200" y="4146550"/>
          <p14:tracePt t="25551" x="4775200" y="4121150"/>
          <p14:tracePt t="25581" x="4775200" y="4079875"/>
          <p14:tracePt t="25610" x="4775200" y="4062413"/>
          <p14:tracePt t="25635" x="4775200" y="4052888"/>
          <p14:tracePt t="26061" x="4791075" y="3935413"/>
          <p14:tracePt t="26138" x="4800600" y="3756025"/>
          <p14:tracePt t="26168" x="4800600" y="3705225"/>
          <p14:tracePt t="26200" x="4800600" y="3679825"/>
          <p14:tracePt t="26232" x="4800600" y="3654425"/>
          <p14:tracePt t="26258" x="4800600" y="3636963"/>
          <p14:tracePt t="26282" x="4800600" y="3619500"/>
          <p14:tracePt t="26308" x="4800600" y="3578225"/>
          <p14:tracePt t="26341" x="4800600" y="3535363"/>
          <p14:tracePt t="26365" x="4800600" y="3517900"/>
          <p14:tracePt t="26398" x="4800600" y="3492500"/>
          <p14:tracePt t="26699" x="4800600" y="3502025"/>
          <p14:tracePt t="26732" x="4800600" y="3509963"/>
          <p14:tracePt t="26763" x="4800600" y="3517900"/>
          <p14:tracePt t="26813" x="4800600" y="3527425"/>
          <p14:tracePt t="28225" x="4902200" y="3535363"/>
          <p14:tracePt t="28269" x="5148263" y="3552825"/>
          <p14:tracePt t="28300" x="5327650" y="3568700"/>
          <p14:tracePt t="28333" x="5530850" y="3586163"/>
          <p14:tracePt t="28337" x="5599113" y="3586163"/>
          <p14:tracePt t="28365" x="5718175" y="3594100"/>
          <p14:tracePt t="28369" x="5776913" y="3603625"/>
          <p14:tracePt t="28401" x="5930900" y="3619500"/>
          <p14:tracePt t="28430" x="6065838" y="3646488"/>
          <p14:tracePt t="28469" x="6227763" y="3687763"/>
          <p14:tracePt t="28513" x="6346825" y="3705225"/>
          <p14:tracePt t="28542" x="6397625" y="3705225"/>
          <p14:tracePt t="28582" x="6440488" y="3713163"/>
          <p14:tracePt t="28613" x="6465888" y="3722688"/>
          <p14:tracePt t="28639" x="6473825" y="3722688"/>
          <p14:tracePt t="28684" x="6491288" y="3722688"/>
          <p14:tracePt t="28715" x="6491288" y="3730625"/>
          <p14:tracePt t="28748" x="6499225" y="3730625"/>
          <p14:tracePt t="28946" x="6483350" y="3730625"/>
          <p14:tracePt t="28949" x="6448425" y="3730625"/>
          <p14:tracePt t="28980" x="6311900" y="3738563"/>
          <p14:tracePt t="29009" x="6142038" y="3738563"/>
          <p14:tracePt t="29046" x="5997575" y="3738563"/>
          <p14:tracePt t="29083" x="5776913" y="3738563"/>
          <p14:tracePt t="29112" x="5683250" y="3738563"/>
          <p14:tracePt t="29145" x="5599113" y="3738563"/>
          <p14:tracePt t="29180" x="5513388" y="3738563"/>
          <p14:tracePt t="29215" x="5394325" y="3763963"/>
          <p14:tracePt t="29244" x="5318125" y="3781425"/>
          <p14:tracePt t="29277" x="5249863" y="3816350"/>
          <p14:tracePt t="29305" x="5191125" y="3841750"/>
          <p14:tracePt t="29346" x="5114925" y="3857625"/>
          <p14:tracePt t="29375" x="5072063" y="3883025"/>
          <p14:tracePt t="29412" x="5038725" y="3892550"/>
          <p14:tracePt t="29439" x="5003800" y="3917950"/>
          <p14:tracePt t="29479" x="4970463" y="3935413"/>
          <p14:tracePt t="29505" x="4962525" y="3951288"/>
          <p14:tracePt t="29535" x="4935538" y="3960813"/>
          <p14:tracePt t="29539" x="4935538" y="3968750"/>
          <p14:tracePt t="29583" x="4910138" y="3986213"/>
          <p14:tracePt t="29613" x="4884738" y="4002088"/>
          <p14:tracePt t="29643" x="4868863" y="4019550"/>
          <p14:tracePt t="29684" x="4843463" y="4037013"/>
          <p14:tracePt t="29735" x="4826000" y="4052888"/>
          <p14:tracePt t="29768" x="4818063" y="4062413"/>
          <p14:tracePt t="29796" x="4800600" y="4079875"/>
          <p14:tracePt t="29850" x="4791075" y="4087813"/>
          <p14:tracePt t="29878" x="4783138" y="4095750"/>
          <p14:tracePt t="30824" x="4783138" y="4087813"/>
          <p14:tracePt t="30852" x="4775200" y="4052888"/>
          <p14:tracePt t="30884" x="4775200" y="4019550"/>
          <p14:tracePt t="30911" x="4775200" y="4002088"/>
          <p14:tracePt t="30940" x="4775200" y="3968750"/>
          <p14:tracePt t="30967" x="4775200" y="3917950"/>
          <p14:tracePt t="30993" x="4775200" y="3875088"/>
          <p14:tracePt t="30999" x="4775200" y="3857625"/>
          <p14:tracePt t="31022" x="4775200" y="3824288"/>
          <p14:tracePt t="31026" x="4775200" y="3806825"/>
          <p14:tracePt t="31058" x="4775200" y="3763963"/>
          <p14:tracePt t="31060" x="4775200" y="3748088"/>
          <p14:tracePt t="31149" x="4775200" y="3662363"/>
          <p14:tracePt t="31173" x="4775200" y="3636963"/>
          <p14:tracePt t="31201" x="4775200" y="3594100"/>
          <p14:tracePt t="31231" x="4775200" y="3568700"/>
          <p14:tracePt t="31284" x="4775200" y="3560763"/>
          <p14:tracePt t="31312" x="4775200" y="3552825"/>
          <p14:tracePt t="31346" x="4775200" y="3535363"/>
          <p14:tracePt t="31373" x="4775200" y="3527425"/>
          <p14:tracePt t="31471" x="4775200" y="3517900"/>
          <p14:tracePt t="31660" x="4775200" y="3509963"/>
          <p14:tracePt t="31714" x="4775200" y="3475038"/>
          <p14:tracePt t="31744" x="4775200" y="3433763"/>
          <p14:tracePt t="31772" x="4775200" y="3390900"/>
          <p14:tracePt t="31796" x="4775200" y="3355975"/>
          <p14:tracePt t="31826" x="4775200" y="3305175"/>
          <p14:tracePt t="31852" x="4775200" y="3246438"/>
          <p14:tracePt t="31883" x="4775200" y="3211513"/>
          <p14:tracePt t="31908" x="4775200" y="3195638"/>
          <p14:tracePt t="32034" x="4775200" y="3186113"/>
          <p14:tracePt t="32067" x="4775200" y="3178175"/>
          <p14:tracePt t="32132" x="4775200" y="3170238"/>
          <p14:tracePt t="32509" x="4775200" y="3127375"/>
          <p14:tracePt t="32538" x="4775200" y="3067050"/>
          <p14:tracePt t="32567" x="4775200" y="3008313"/>
          <p14:tracePt t="32597" x="4775200" y="2949575"/>
          <p14:tracePt t="32629" x="4775200" y="2906713"/>
          <p14:tracePt t="32660" x="4775200" y="2871788"/>
          <p14:tracePt t="32686" x="4783138" y="2863850"/>
          <p14:tracePt t="32689" x="4783138" y="2855913"/>
          <p14:tracePt t="32719" x="4783138" y="2838450"/>
          <p14:tracePt t="32747" x="4783138" y="2820988"/>
          <p14:tracePt t="32774" x="4783138" y="2813050"/>
          <p14:tracePt t="32804" x="4783138" y="2787650"/>
          <p14:tracePt t="32830" x="4783138" y="2762250"/>
          <p14:tracePt t="32863" x="4783138" y="2744788"/>
          <p14:tracePt t="32893" x="4783138" y="2719388"/>
          <p14:tracePt t="32937" x="4783138" y="2693988"/>
          <p14:tracePt t="32963" x="4783138" y="2676525"/>
          <p14:tracePt t="33002" x="4783138" y="2660650"/>
          <p14:tracePt t="33035" x="4783138" y="2651125"/>
          <p14:tracePt t="33069" x="4783138" y="2643188"/>
          <p14:tracePt t="33096" x="4783138" y="2633663"/>
          <p14:tracePt t="33397" x="4783138" y="2625725"/>
          <p14:tracePt t="33427" x="4791075" y="2617788"/>
          <p14:tracePt t="33486" x="4791075" y="2608263"/>
          <p14:tracePt t="33560" x="4791075" y="2600325"/>
          <p14:tracePt t="33590" x="4791075" y="2592388"/>
          <p14:tracePt t="34685" x="4919663" y="2643188"/>
          <p14:tracePt t="34729" x="5122863" y="2727325"/>
          <p14:tracePt t="34760" x="5267325" y="2787650"/>
          <p14:tracePt t="34787" x="5394325" y="2830513"/>
          <p14:tracePt t="34819" x="5513388" y="2871788"/>
          <p14:tracePt t="34862" x="5692775" y="2914650"/>
          <p14:tracePt t="34892" x="5853113" y="2957513"/>
          <p14:tracePt t="34930" x="6108700" y="3025775"/>
          <p14:tracePt t="34961" x="6346825" y="3101975"/>
          <p14:tracePt t="34991" x="6559550" y="3211513"/>
          <p14:tracePt t="35025" x="6719888" y="3314700"/>
          <p14:tracePt t="35056" x="6813550" y="3355975"/>
          <p14:tracePt t="35092" x="6838950" y="3382963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8.5|8.2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7|7.1|6.4|6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</Words>
  <Application>Microsoft Office PowerPoint</Application>
  <PresentationFormat>Widescreen</PresentationFormat>
  <Paragraphs>4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Maths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Bethany Browning</dc:creator>
  <cp:lastModifiedBy>Cook, Sarah</cp:lastModifiedBy>
  <cp:revision>3</cp:revision>
  <dcterms:created xsi:type="dcterms:W3CDTF">2021-02-24T18:46:34Z</dcterms:created>
  <dcterms:modified xsi:type="dcterms:W3CDTF">2021-03-01T08:12:36Z</dcterms:modified>
</cp:coreProperties>
</file>