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CF29-297E-4D84-BA45-E1BDD93BFE5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65CB1-0B8B-4A81-A9B2-2D58C9BA9C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7226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CF29-297E-4D84-BA45-E1BDD93BFE5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65CB1-0B8B-4A81-A9B2-2D58C9BA9C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5518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CF29-297E-4D84-BA45-E1BDD93BFE5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65CB1-0B8B-4A81-A9B2-2D58C9BA9C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9064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CF29-297E-4D84-BA45-E1BDD93BFE5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65CB1-0B8B-4A81-A9B2-2D58C9BA9C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749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CF29-297E-4D84-BA45-E1BDD93BFE5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65CB1-0B8B-4A81-A9B2-2D58C9BA9C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443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CF29-297E-4D84-BA45-E1BDD93BFE5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65CB1-0B8B-4A81-A9B2-2D58C9BA9C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350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CF29-297E-4D84-BA45-E1BDD93BFE5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65CB1-0B8B-4A81-A9B2-2D58C9BA9C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7032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CF29-297E-4D84-BA45-E1BDD93BFE5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65CB1-0B8B-4A81-A9B2-2D58C9BA9C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8196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CF29-297E-4D84-BA45-E1BDD93BFE5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65CB1-0B8B-4A81-A9B2-2D58C9BA9C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312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CF29-297E-4D84-BA45-E1BDD93BFE5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65CB1-0B8B-4A81-A9B2-2D58C9BA9C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9346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CF29-297E-4D84-BA45-E1BDD93BFE5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65CB1-0B8B-4A81-A9B2-2D58C9BA9C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1532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ACF29-297E-4D84-BA45-E1BDD93BFE5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465CB1-0B8B-4A81-A9B2-2D58C9BA9C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686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Learning </a:t>
            </a:r>
            <a:r>
              <a:rPr lang="en-US" u="sng" smtClean="0">
                <a:latin typeface="Arial" panose="020B0604020202020204" pitchFamily="34" charset="0"/>
                <a:cs typeface="Arial" panose="020B0604020202020204" pitchFamily="34" charset="0"/>
              </a:rPr>
              <a:t>Intention: To </a:t>
            </a: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describe number sequences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966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28506"/>
          </a:xfrm>
        </p:spPr>
        <p:txBody>
          <a:bodyPr/>
          <a:lstStyle/>
          <a:p>
            <a:r>
              <a:rPr lang="en-US" dirty="0" smtClean="0"/>
              <a:t>What is a multiple of 2?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351314"/>
            <a:ext cx="9144000" cy="2906486"/>
          </a:xfrm>
        </p:spPr>
        <p:txBody>
          <a:bodyPr/>
          <a:lstStyle/>
          <a:p>
            <a:r>
              <a:rPr lang="en-US" dirty="0"/>
              <a:t>The multiples of 2 are numbers that can be divided by two exactly, leaving no remainder.</a:t>
            </a:r>
          </a:p>
          <a:p>
            <a:r>
              <a:rPr lang="en-US" dirty="0"/>
              <a:t>The answers to the two times table are the first few multiples of 2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e.g. 2, 4, 6, 8, 10, 12, 14, 16, 18, 20. </a:t>
            </a:r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6087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41568"/>
          </a:xfrm>
        </p:spPr>
        <p:txBody>
          <a:bodyPr/>
          <a:lstStyle/>
          <a:p>
            <a:r>
              <a:rPr lang="en-US" dirty="0" smtClean="0"/>
              <a:t>What is a multiple of 5?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717074"/>
            <a:ext cx="9144000" cy="2540726"/>
          </a:xfrm>
        </p:spPr>
        <p:txBody>
          <a:bodyPr>
            <a:normAutofit/>
          </a:bodyPr>
          <a:lstStyle/>
          <a:p>
            <a:r>
              <a:rPr lang="en-US" dirty="0"/>
              <a:t>The multiples of 5 are all the </a:t>
            </a:r>
            <a:r>
              <a:rPr lang="en-US" b="1" dirty="0"/>
              <a:t>numbers in the 5 times table</a:t>
            </a:r>
            <a:r>
              <a:rPr lang="en-US" dirty="0"/>
              <a:t>, such as </a:t>
            </a:r>
            <a:r>
              <a:rPr lang="en-US" b="1" dirty="0"/>
              <a:t>5</a:t>
            </a:r>
            <a:r>
              <a:rPr lang="en-US" dirty="0"/>
              <a:t>, </a:t>
            </a:r>
            <a:r>
              <a:rPr lang="en-US" b="1" dirty="0"/>
              <a:t>10</a:t>
            </a:r>
            <a:r>
              <a:rPr lang="en-US" dirty="0"/>
              <a:t>, </a:t>
            </a:r>
            <a:r>
              <a:rPr lang="en-US" b="1" dirty="0"/>
              <a:t>15</a:t>
            </a:r>
            <a:r>
              <a:rPr lang="en-US" dirty="0"/>
              <a:t>, </a:t>
            </a:r>
            <a:r>
              <a:rPr lang="en-US" b="1" dirty="0"/>
              <a:t>20</a:t>
            </a:r>
            <a:r>
              <a:rPr lang="en-US" dirty="0"/>
              <a:t>, </a:t>
            </a:r>
            <a:r>
              <a:rPr lang="en-US" b="1" dirty="0"/>
              <a:t>25</a:t>
            </a:r>
            <a:r>
              <a:rPr lang="en-US" dirty="0"/>
              <a:t> and so on. </a:t>
            </a:r>
            <a:endParaRPr lang="en-US" dirty="0" smtClean="0"/>
          </a:p>
          <a:p>
            <a:r>
              <a:rPr lang="en-US" dirty="0" smtClean="0"/>
              <a:t>Multiples </a:t>
            </a:r>
            <a:r>
              <a:rPr lang="en-US" dirty="0"/>
              <a:t>of 5 always end with a 5 or a 0.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 tell 465, for example, is a multiple of </a:t>
            </a:r>
            <a:r>
              <a:rPr lang="en-US" dirty="0" smtClean="0"/>
              <a:t>5.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4433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3706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are multiples of 10?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72937"/>
            <a:ext cx="9144000" cy="2984863"/>
          </a:xfrm>
        </p:spPr>
        <p:txBody>
          <a:bodyPr>
            <a:normAutofit/>
          </a:bodyPr>
          <a:lstStyle/>
          <a:p>
            <a:r>
              <a:rPr lang="en-US" dirty="0"/>
              <a:t>Multiples of 10 are </a:t>
            </a:r>
            <a:r>
              <a:rPr lang="en-US" b="1" dirty="0"/>
              <a:t>numbers that can be divided by 10 without a remainder</a:t>
            </a:r>
            <a:r>
              <a:rPr lang="en-US" dirty="0"/>
              <a:t>. To create a list of multiples of 10, we first multiply 10 by 1 to get the first multiple of 10 which is 10, then we multiply 10 by 2 to get the second multiple of 10 which is 20, then we multiply 10 by 3 to get the third multiple of 10 which is 30, and so </a:t>
            </a:r>
            <a:r>
              <a:rPr lang="en-US" dirty="0" smtClean="0"/>
              <a:t>on.</a:t>
            </a:r>
          </a:p>
          <a:p>
            <a:r>
              <a:rPr lang="en-US" dirty="0" smtClean="0"/>
              <a:t>Examples of multiples of 10 are 10, 20, 30, 40.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306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10, 12, 14, 16,       , 20, 22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Look at this number sequence. There is a missing number. </a:t>
            </a:r>
          </a:p>
          <a:p>
            <a:pPr marL="0" indent="0" algn="ctr">
              <a:buNone/>
            </a:pPr>
            <a:r>
              <a:rPr lang="en-US" dirty="0" smtClean="0"/>
              <a:t>Is the missing number a multiple of 2 or 5? 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What is the missing number?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0435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/>
              <a:t>The missing number is 18. 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18 is a multiple of 2.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6388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292</Words>
  <Application>Microsoft Office PowerPoint</Application>
  <PresentationFormat>Widescreen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Learning Intention: To describe number sequences </vt:lpstr>
      <vt:lpstr>What is a multiple of 2? </vt:lpstr>
      <vt:lpstr>What is a multiple of 5? </vt:lpstr>
      <vt:lpstr>What are multiples of 10?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describe number sequences</dc:title>
  <dc:creator>Hall, Christina</dc:creator>
  <cp:lastModifiedBy>Hall, Christina</cp:lastModifiedBy>
  <cp:revision>3</cp:revision>
  <dcterms:created xsi:type="dcterms:W3CDTF">2021-02-02T11:26:55Z</dcterms:created>
  <dcterms:modified xsi:type="dcterms:W3CDTF">2021-02-02T13:43:51Z</dcterms:modified>
</cp:coreProperties>
</file>