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ink/inkAction1.xml" ContentType="application/vnd.ms-office.inkAction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57" r:id="rId5"/>
    <p:sldId id="261" r:id="rId6"/>
    <p:sldId id="262" r:id="rId7"/>
    <p:sldId id="266" r:id="rId8"/>
    <p:sldId id="259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4699"/>
  </p:normalViewPr>
  <p:slideViewPr>
    <p:cSldViewPr snapToGrid="0">
      <p:cViewPr varScale="1">
        <p:scale>
          <a:sx n="86" d="100"/>
          <a:sy n="86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32.4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34.4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50.8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54.5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0T09:48:33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097">
    <iact:property name="dataType"/>
    <iact:actionData xml:id="d0">
      <inkml:trace xmlns:inkml="http://www.w3.org/2003/InkML" xml:id="stk0" contextRef="#ctx0" brushRef="#br0">7007 1751 24575 0,'23'0'0'16,"-5"0"0"0,-18 0 0 0,19-19 0 0,-15 15 0 0,34-15 0 0,-34 19 0 0,15 0 0 0,-19 0 0 0,18-18 0 0,-13 13 0 0,13-14 0 0,-18 19 0 0,19 0 0 0,-14 0 0 0,13 0 0 0,-18-18 0 0,19 13 0 0,-15-13 0 0,15 18 0 0,-19-19 0 0,18 15 0 0,-13-15 0 0,14 19 0 0,-19 0 0 0,0 0 0 0,0-19 0 0,18 15 0 0,-13-15 0 0,13 19 0 0,-18 0 0 0,0 0 0 0,0-18 0 0,19 13 0 0,-15-13 0 0,15 18 0 0,-19-19 0 0,0 14 0 0,19-13 0 0,-15 18 0 0,15-19 0 0,-19 15 0 0,0-15 0 0,0 1 0 0,0 13 0 0,0-13 0 0,0 18 0 0,0-19 0 1,0 14 0-1,0-13 0 0,0 18 0 0,0-19 0 0,0 15 0 0,-19-15 0 0,15 19 0 0,-15 0 0 0,19 0 0 0,0-18 0 0,0 13 0 0,-19-13 0 0,15 18 0 0,-15 0 0 0,1 0 0 0,13 0 0 0,-13 0 0 0,18 0 0 0,-19 0 0 0,14 0 0 0,-13 0 0 0,18 0 0 0,-19 0 0 0,15 0 0 0,-15 0 0 0,19 0 0 0,0 0 0 0,-18 0 0 0,13 0 0 0,-14 0 0 0,1 0 0 0,13 0 0 0,-13 0 0 0,18 0 0 0,0 0 0 0,-19 0 0 0,15 0 0 0,-15 18 0 0,19-13 0 0,0 13 0 0,0-18 0 0,0 19 0 0,0-15 0 0,-19 15 0 0,15-19 0 0,-15 18 0 0,19-13 0 0,0 14 0 1,0-19 0-1,0 0 0 0,0 18 0 0,0-13 0 0,0 13 0 0,0-18 0 0,0 19 0 0,0-15 0 0,-18 15 0 0,13-19 0 0,-13 0 0 0,18 18 0 0,0-13 0 0,0 14 0 0,0-19 0 0,0 18 0 0,0-13 0 0,0 13 0 0,0-18 0 0,0 19 0 0,0-15 0 0,0 15 0 0,0-19 0 0,0 19 0 0,0-15 0 0,0 15 0 0,0-19 0 0,0 18 0 0,0-13 0 0,0 13 0 0,0-18 0 0,0 19 0 0,0-14 0 0,0 13 0 0,0-18 0 0,0 19 0 0,0-15 0 0,0 15 0 0,0-19 0 0,0 18 0 0,0-13 0 0,0 13 0 0,0-18 0 0,0 19 0 0,0-14 0 0,0 13 0 0,0-18 0 0,0 19 0 1,0-15 0-1,0 15 0 0,0-19 0 0,0 18 0 0,0-13 0 0,0 14 0 0,0-19 0 0,18 18 0 0,-13-13 0 0,13 13 0 0,-18-18 0 0,0 0 0 0,0 19 0 0,0-15 0 0,0 15 0 0,0-19 0 0,0 0 0 0,0 18 0 0,0-13 0 0,0 14 0 0,0-19 0 0,0 18 0 0,0-13 0 0,0 13 0 0,19-18 0 0,-15 0 0 0,15 0 0 0,-19 0 0 0,0 0 0 0,0 19 0 0,19-15 0 0,-15 15 0 0,15-19 0 0,-19 0 0 0,0 0 0 0,18 0 0 0,-13 18 0 0,13-13 0 0,-18 14 0 0,0-19 0 0,19 0 0 0,-14 0 0 0,13 0 0 0,-18 0 0 0,19 0 0 0,-15 0 0 0,15 0 0 0,-19 0 0 1,0 0 0-1,18 0 0 0,-13 0 0 0,14 0 0 0,-19 0 0 0,18 0 0 0,-13 0 0 0,13 0 0 0,-18 0 0 0,19 0 0 0,-15 0 0 0,15 0 0 0,-19 0 0 0,19 0 0 0,-15 0 0 0,15 0 0 0,-19 0 0 0,18 0 0 0,-13 0 0 0,13 0 0 0,-18-19 0 0,0 14 0 0,19-13 0 0,-14 18 0 0,13 0 0 0,-18 0 0 0,0 0 0 0,19-19 0 0,-15 15 0 0,15-15 0 0,-19 19 0 0,0-18 0 0,0 13 0 0,0-13 0 0,18 18 0 0,-13 0 0 0,14-19 0 0,-19 14 0 0,0-13 0 0,0 18 0 0,0 0 0 0,0-19 0 0,0 15 0 0,0-15 0 0,0 19 0 0,0-18 0 0,0 13 0 0,0-13 0 1</inkml:trace>
    </iact:actionData>
  </iact:action>
  <iact:action type="add" startTime="15033">
    <iact:property name="dataType"/>
    <iact:actionData xml:id="d1">
      <inkml:trace xmlns:inkml="http://www.w3.org/2003/InkML" xml:id="stk1" contextRef="#ctx0" brushRef="#br0">7841 1584 24575 0,'23'0'0'14,"-5"0"0"0,-18 0 0 0,19 0 0 0,-14 0 0 0,13 0 0 1,1 0 0-1,-15 0 0 0,15 0 0 0,-1 0 0 0,-13-19 0 0,32 15 0 1,-32-15 0-1,32 19 0 0,-33 0 0 0,15 0 0 0,0 0 0 0,-15-18 0 1,33 13 0-1,-32-13 0 0,13 18 0 0,1 0 0 0,-14-19 0 0,13 14 0 1,1-13 0-1,-15 18 0 0,33 0 0 0,-32 0 0 0,14 0 0 0,-1-19 0 1,-13 15 0-1,13-15 0 0,1 19 0 0,-15 0 0 0,15 0 0 0,-19 0 0 1,0 0 0-1,0-18 0 0,18 13 0 0,-13-13 0 0,14-1 0 0,-19 14 0 1,0-13 0-1,18-1 0 0,-13 15 0 0,13-15 0 0,-18 19 0 0,0-18 0 1,0 13 0-1,0-13 0 0,0 18 0 0,0 0 0 0,0-19 0 0,0 14 0 1,0-13 0-1,0 18 0 0,0 0 0 0,-18-19 0 0,13 15 0 0,-32-15 0 1,32 19 0-1,-13 0 0 0,-1 0 0 0,15 0 0 0,-15-18 0 0,19 13 0 1,0-14 0-1,-18 19 0 0,13 0 0 0,-32 0 0 0,32 0 0 0,-13 0 0 1,18 0 0-1,-19 0 0 0,15 0 0 0,-15 0 0 0,19 0 0 0,-18 0 0 1,13 0 0-1,-14 0 0 0,19 0 0 0,-18 0 0 0,13 0 0 0,-13 19 0 1,18-14 0-1,-19 13 0 0,15-18 0 0,-15 0 0 0,19 19 0 0,-19-15 0 1,15 15 0-1,-15-19 0 0,19 0 0 0,0 0 0 0,0 18 0 0,0-13 0 1,0 14 0-1,-18-19 0 0,13 0 0 0,-13 18 0 0,18-13 0 0,0 13 0 1,0-18 0-1,0 19 0 0,0-15 0 0,0 15 0 0,0-19 0 0,0 18 0 1,0-13 0-1,0 14 0 0,0-19 0 0,0 18 0 0,0-13 0 1,0 13 0-1,-19 1 0 0,14-15 0 0,-13 33 0 0,18-32 0 0,0 14 0 1,0-1 0-1,0-13 0 0,0 13 0 0,0-18 0 0,0 19 0 0,0-15 0 1,0 15 0-1,0-19 0 0,0 19 0 0,0-15 0 0,0 15 0 0,0-19 0 1,0 18 0-1,0-13 0 0,0 13 0 0,0-18 0 0,0 19 0 0,0-14 0 1,0 13 0-1,0-18 0 0,0 19 0 0,0-15 0 0,0 15 0 0,0-19 0 1,0 18 0-1,0-13 0 0,0 13 0 0,0-18 0 0,0 19 0 0,0-14 0 1,0 13 0-1,0-18 0 0,0 0 0 0,0 19 0 0,18-15 0 0,-13 15 0 1,14-19 0-1,-19 18 0 0,0-13 0 0,0 14 0 0,0-19 0 0,0 18 0 1,0-13 0-1,0 13 0 0,0-18 0 0,0 0 0 0,18 0 0 0,-13 19 0 1,13-15 0-1,-18 15 0 0,0-19 0 0,0 18 0 0,19-13 0 0,-15 14 0 1,15-19 0-1,-19 0 0 0,0 0 0 0,19 18 0 0,-15-13 0 0,15 13 0 1,-19-18 0-1,0 0 0 0,18 0 0 0,-13 19 0 0,13-15 0 0,-18 15 0 1,0-19 0-1,19 0 0 0,-14 0 0 0,13 0 0 0,-18 0 0 0,19 0 0 1,-15 0 0-1,15 0 0 0,-19 0 0 0,18 0 0 0,-13 0 0 0,14 0 0 1,-19 18 0-1,18-13 0 0,-13 14 0 0,13-19 0 0,-18 0 0 0,19 0 0 1,-15 0 0-1,15 0 0 0,-19 0 0 0,18 0 0 0,-13 0 0 0,14-19 0 1,-19 14 0-1,0-13 0 0,0 18 0 0,18 0 0 0,-13 0 0 0,13 0 0 1,-18-19 0-1,0 15 0 0,0-15 0 0,0 19 0 0,0 0 0 0,0-18 0 1,0 13 0-1,0-13 0 0,0 18 0 0,0 0 0 0,0 0 0 1</inkml:trace>
    </iact:actionData>
  </iact:action>
  <iact:action type="add" startTime="23369">
    <iact:property name="dataType"/>
    <iact:actionData xml:id="d2">
      <inkml:trace xmlns:inkml="http://www.w3.org/2003/InkML" xml:id="stk2" contextRef="#ctx0" brushRef="#br0">10510 1751 24575 0,'23'0'0'11,"-4"0"0"1,-1 0 0 0,5-19 0 0,1 15 0 0,-6-15 0 0,1 19 0 0,-15 0 0 0,15 0 0 0,-1 0 0 0,-13-18 0 0,14 13 0 0,-1-14 0 0,-13 19 0 0,13 0 0 0,1 0 0 0,-15 0 0 0,34-18 0 0,-34 13 0 0,15-13 0 0,-1 18 0 0,-13 0 0 0,13 0 0 0,1 0 0 0,-14 0 0 0,13 0 0 0,-18 0 0 0,19 0 0 0,-15 0 0 0,15-19 0 0,-19 15 0 0,0-15 0 0,18 19 0 0,-13 0 0 0,14 0 0 0,-19-19 0 0,0 15 0 0,0-15 0 0,0 19 0 0,0 0 0 0,0-18 0 0,0 13 0 0,18-13 0 0,-13-1 0 0,13 14 0 0,-18-13 0 0,0-1 0 0,0 15 0 0,0-33 0 0,0 32 0 0,0-13 0 0,0-1 0 0,0 14 0 0,0-13 0 0,0 18 0 0,0-19 0 0,0 15 0 0,0-15 0 0,0 19 0 0,0-18 0 0,0 13 0 0,0-13 0 0,0 18 0 0,0 0 0 0,-18 0 0 0,13-19 0 0,-13 14 0 0,18-13 0 0,-19 18 0 0,14 0 0 0,-13 0 0 0,18 0 0 0,-19 0 0 0,15 0 0 0,-33 0 0 0,32 0 0 0,-14 0 0 0,19 0 0 0,-18 0 0 0,13 0 0 0,-13 0 0 0,18 0 0 0,-19 0 0 0,15 0 0 0,-15 0 0 0,19 0 0 0,-19 0 0 0,15 0 0 0,-15 0 0 0,19 0 0 0,-18 0 0 0,13 18 0 0,-13-13 0 0,18 14 0 0,0-19 0 0,0 0 0 0,0 18 0 0,-19-13 0 0,14 13 0 0,-13-18 0 0,18 19 0 0,0-15 0 0,0 15 0 0,-19-19 0 0,15 18 0 0,-15-13 0 0,19 14 0 0,0-19 0 0,0 0 0 0,0 18 0 0,0-13 0 0,0 13 0 0,0 1 0 0,0-15 0 0,-18 15 0 0,13-19 0 0,-14 18 0 0,19-13 0 0,0 14 0 0,0-1 0 0,0-13 0 0,-18 13 0 0,13-18 0 0,-13 19 0 0,18-15 0 0,0 15 0 0,0-19 0 0,0 19 0 0,0-15 0 0,0 15 0 0,0-19 0 0,0 18 0 0,-19-13 0 0,15 13 0 0,-15-18 0 0,19 19 0 0,0-14 0 0,0 13 0 0,0-18 0 0,0 19 0 0,0-15 0 0,0 15 0 0,0-19 0 0,0 18 0 0,0-13 0 0,0 13 0 0,0-18 0 0,0 19 0 0,0-14 0 0,0 32 0 0,0-33 0 0,0 15 0 0,0-1 0 0,0-13 0 0,0 14 0 0,0-19 0 0,0 18 0 0,0-13 0 0,0 13 0 0,0-18 0 0,0 19 0 0,0-15 0 0,19 15 0 0,-15-19 0 0,15 0 0 0,-19 0 0 0,0 18 0 0,0-13 0 0,0 14 0 0,18-19 0 0,-13 0 0 0,13 0 0 0,-18 0 0 0,0 18 0 0,19-13 0 0,-14 13 0 0,13-18 0 0,1 0 0 0,-15 0 0 0,15 0 0 0,-19 0 0 0,18 19 0 0,-13-15 0 0,14 15 0 0,-19-19 0 0,18 0 0 0,-13 0 0 0,13 0 0 0,-18 0 0 0,19 0 0 0,-15 0 0 0,15 0 0 0,-19 0 0 0,19 0 0 0,-15 0 0 0,15 0 0 0,-19 0 0 0,18 0 0 0,-13 0 0 0,13 0 0 0,-18 0 0 0,19 0 0 0,-14 0 0 0,13 0 0 0,-18 0 0 0,19 0 0 0,-15 0 0 0,15 0 0 0,-19 0 0 0,18 0 0 0,-13 0 0 0,14 0 0 0,-19-19 0 0,0 15 0 0,18-15 0 0,-13 19 0 0,13 0 0 0,-18-18 0 0,0 13 0 0,0-13 0 0,19 18 0 0,-15 0 0 0,15-19 0 0,-19 14 0 0,0-13 0 0,0 18 0 0,18 0 0 0,-13-19 0 0,14 15 0 0,-19-15 0 0,0 19 0 0,0 0 0 0,0-18 0 0,0 13 0 0,18-13 0 0,-13 18 0 0,13 0 0 0</inkml:trace>
    </iact:actionData>
  </iact:action>
  <iact:action type="add" startTime="27095">
    <iact:property name="dataType"/>
    <iact:actionData xml:id="d3">
      <inkml:trace xmlns:inkml="http://www.w3.org/2003/InkML" xml:id="stk3" contextRef="#ctx0" brushRef="#br0">11636 1709 24575 0,'23'0'0'11,"-4"0"0"0,-1 0 0 1,-13 0 0-1,32 0 0 1,-32 0 0-1,13 0 0 1,1 0 0-1,-15 0 0 1,15 0 0-1,-19 0 0 1,19 0 0-1,-15 0 0 1,15 0 0-1,-1 0 0 0,-13 0 0 1,32 0 0-1,-32 0 0 1,13 0 0-1,1 0 0 1,-15 0 0-1,33 0 0 1,-32 0 0-1,14 0 0 1,-1 0 0-1,-13 0 0 1,13 0 0-1,-18 0 0 1,19 0 0-1,-15 0 0 0,15 0 0 1,-19-18 0-1,0 13 0 1,0-14 0-1,0 19 0 1,18-18 0-1,-13 13 0 1,14-32 0-1,-19 33 0 1,0-15 0-1,0 19 0 1,0-19 0-1,0 15 0 1,0-15 0-1,0 19 0 0,0-18 0 1,0 13 0-1,0-13 0 1,0 18 0-1,0-19 0 1,0 14 0-1,0-13 0 1,0 18 0-1,0-19 0 1,0 15 0-1,0-15 0 1,0 19 0-1,-19 0 0 0,14-18 0 1,-13 13 0-1,18-13 0 1,-19 18 0-1,15-19 0 1,-15 14 0-1,19-13 0 1,-18 18 0-1,13-19 0 1,-32 15 0-1,32-15 0 1,-13 19 0-1,-1 0 0 1,15 0 0-1,-15 0 0 0,1 0 0 1,13 0 0-1,-32 0 0 1,32 0 0-1,-13 0 0 1,18 0 0-1,-19 0 0 1,15 0 0-1,-15 0 0 1,19 0 0-1,-19 0 0 1,15 0 0-1,-15 19 0 1,19-15 0-1,0 15 0 0,-18-1 0 1,13-13 0-1,-13 14 0 1,-1-1 0-1,14-13 0 1,-13 13 0-1,18 1 0 1,-19-15 0-1,15 15 0 1,-15-19 0-1,19 18 0 1,0-13 0-1,0 14 0 1,0-19 0-1,0 18 0 0,0-13 0 1,0 13 0-1,0 1 0 1,0-15 0-1,0 15 0 1,-18 0 0-1,13-15 0 1,-14 15 0-1,19-1 0 1,0-13 0-1,0 13 0 1,0 1 0-1,0-14 0 0,0 13 0 1,0 1 0-1,0-15 0 1,0 15 0-1,0-1 0 1,0-13 0-1,0 32 0 1,0-32 0-1,0 32 0 1,0-33 0-1,0 15 0 1,0-1 0-1,19-13 0 1,-14 14 0-1,13-1 0 0,-18-13 0 1,0 32 0-1,0-33 0 1,0 15 0-1,0-19 0 1,0 18 0-1,0-13 0 1,19 14 0-1,-15-19 0 1,15 18 0-1,-19-13 0 1,0 13 0-1,0-18 0 1,0 19 0-1,0-15 0 0,18 15 0 1,-13-1 0-1,14-13 0 1,-19 32 0-1,0-32 0 1,18 13 0-1,-13-18 0 1,13 19 0-1,-18-15 0 1,19 15 0-1,-15-19 0 1,15 0 0-1,-19 19 0 1,19-15 0-1,-15 15 0 0,15-19 0 1,-19 0 0-1,18 0 0 1,-13 0 0-1,13 0 0 1,-18 0 0-1,19 0 0 1,-14 0 0-1,13 0 0 1,-18 0 0-1,19 0 0 1,-15 0 0-1,15 0 0 0,-19 0 0 1,18 0 0-1,-13 0 0 1,14 0 0-1,-19 0 0 1,18 0 0-1,-13 0 0 1,13 0 0-1,-18 0 0 1,19 0 0-1,-15 0 0 1,15 0 0-1,-19 0 0 1,18-19 0-1,-13 15 0 0,14-15 0 1,-19 19 0-1,0 0 0 1,18 0 0-1,-13-19 0 1,13 15 0-1,-18-15 0 1,0 19 0-1,0-18 0 1,0 13 0-1,19-13 0 1,-14 18 0-1,13-19 0 1,-18 14 0-1,0-32 0 0,0 33 0 1,0-15 0-1,19 19 0 1,-15-18 0-1,15 13 0 1,-19-13 0-1,0-1 0 1,0 14 0-1,0-13 0 1,0 18 0-1,0-19 0 1,0 15 0-1,0-15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0T09:50:36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6899">
    <iact:property name="dataType"/>
    <iact:actionData xml:id="d0">
      <inkml:trace xmlns:inkml="http://www.w3.org/2003/InkML" xml:id="stk0" contextRef="#ctx0" brushRef="#br0">4045 5294 24575 0,'-23'0'0'12,"-14"0"0"0,32 0 0 0,-32 0 0 0,33 0 0 0,-33 0 0 0,32 0 0 0,-13 0 0 0,-1 0 0 0,14 0 0 0,-13 0 0 1,-1 0 0-1,15 0 0 0,-33 0 0 0,32 0 0 0,-14 0 0 0,1 0 0 0,13 0 0 0,-13 0 0 0,18 0 0 0,-19 0 0 1,15 0 0-1,-15 0 0 0,0 0 0 0,15 19 0 0,-15-15 0 0,19 15 0 0,-18-19 0 0,13 0 0 0,-13 0 0 0,18 0 0 1,-19 0 0-1,14 18 0 0,-13-13 0 0,18 13 0 0,0-18 0 0,0 0 0 0,0 19 0 0,0-14 0 0,0 13 0 0,0 1 0 1,0-15 0-1,0 33 0 0,0-32 0 0,0 32 0 0,0-32 0 0,0 13 0 0,0-18 0 0,0 19 0 0,0-15 0 0,0 15 0 0,0-19 0 1,0 18 0-1,0-13 0 0,0 13 0 0,18-18 0 0,-13 0 0 0,14 0 0 0,-19 0 0 0,18 0 0 0,-13 0 0 0,13 0 0 1,1 0 0-1,-15 0 0 0,34 0 0 0,-34 0 0 0,15 0 0 0,-1 19 0 0,-13-14 0 0,13 13 0 0,1-18 0 0,4 0 0 1,0 0 0-1,-4 0 0 0,-1 0 0 0,-13 0 0 0,32 0 0 0,-32 0 0 0,13 0 0 0,-18 19 0 0,19-15 0 0,-15 15 0 1,15-19 0-1,-1 0 0 0,-13 0 0 0,14 0 0 0,-19 18 0 0,18-13 0 0,-13 14 0 0,13-19 0 0,-18 0 0 0,19 0 0 0,-14 18 0 1,13-13 0-1,-18 13 0 0,19-18 0 0,-15 0 0 0,15 19 0 0,-19-15 0 0,18 33 0 0,-13-32 0 0,13 14 0 0,-18-19 0 1,19 18 0-1,-14-13 0 0,13 13 0 0,-18-18 0 0,0 19 0 0,0-15 0 0,0 15 0 0,0-19 0 0,0 18 0 0,0-13 0 1,0 14 0-1,0-19 0 0,0 18 0 0,0-13 0 0,0 13 0 0,0 1 0 0,0-15 0 0,0 15 0 0,0-19 0 0,0 19 0 1,0-15 0-1,0 15 0 0,0-19 0 0,0 0 0 0,-18 0 0 0,13 18 0 0,-14-13 0 0,19 13 0 0,-18-18 0 0,13 19 0 0,-13-14 0 1,18 13 0-1,-19-18 0 0,15 0 0 0,-15 0 0 0,19 0 0 0,-18 19 0 0,13-15 0 0,-14 15 0 0,19-19 0 0,-18 0 0 1,13 0 0-1,-13 0 0 0,18 0 0 0,-19 0 0 0,14 0 0 0,-13 0 0 0,18 0 0 0,-19 0 0 0,15 0 0 0,-33 0 0 1,32 0 0-1,-13 0 0 0,-1 0 0 0,14 0 0 0,-13 0 0 0,18 0 0 0,-19 0 0 0,15 0 0 0,-15 0 0 0,19 0 0 1,-18 0 0-1,13 0 0 0,-14 0 0 0,19 0 0 0,-18 0 0 0,13 0 0 0,-13 0 0 0,18 0 0 0,-19 0 0 0,15 0 0 0,-15 0 0 1,19 0 0-1,0 0 0 0,0-19 0 0,0 15 0 0,0-15 0 0,0 19 0 0,-19-18 0 0,15 13 0 0,-15-32 0 0,19 32 0 1,0-13 0-1,-18-1 0 0,13 15 0 0,-13-15 0 0,18 19 0 0,0-19 0 0,0 15 0 0,0-15 0 0,0 19 0 0,0 0 0 1,0-18 0-1,0 13 0 0,0-13 0 0,0-1 0 0,0 14 0 0,-19-13 0 0,14 18 0 0,-13 0 0 0,18 0 0 0,0 0 0 1</inkml:trace>
    </iact:actionData>
  </iact:action>
  <iact:action type="add" startTime="22986">
    <iact:property name="dataType"/>
    <iact:actionData xml:id="d1">
      <inkml:trace xmlns:inkml="http://www.w3.org/2003/InkML" xml:id="stk1" contextRef="#ctx0" brushRef="#br0">4671 5919 24575 0,'23'0'0'11,"-4"-18"0"0,-1-5 0 0,-13-1 0 0,13-13 0 0,-18 33 0 0,19-33 0 0,-14 32 0 1,32-32 0-1,-33 32 0 0,15-13 0 0,-19 18 0 0,18 0 0 0,-13-19 0 0,14 15 0 0,-19-15 0 1,0 19 0-1,0-18 0 0,0 13 0 0,0-32 0 0,18 32 0 0,-13-13 0 0,13 18 0 0,-18 0 0 1,0-19 0-1,0 15 0 0,0-15 0 0,0 19 0 0,0-18 0 0,0 13 0 0,0-14 0 0,0 19 0 1,0-18 0-1,0 13 0 0,-18-13 0 0,13 18 0 0,-13 0 0 0,-1 0 0 0,14 0 0 0,-32-19 0 1,33 15 0-1,-15-15 0 0,19 19 0 0,-18 0 0 0,13 0 0 0,-14 0 0 0,19 0 0 0,-18 0 0 1,13 0 0-1,-13 0 0 0,18 0 0 0,-19 0 0 0,15 0 0 0,-15 19 0 0,19-15 0 0,-19 15 0 1,15-19 0-1,-15 0 0 0,19 18 0 0,0-13 0 0,0 13 0 0,0-18 0 0,-18 19 0 0,13-14 0 1,-13 13 0-1,18-18 0 0,0 19 0 0,0-15 0 0,0 33 0 0,0-32 0 0,-19 13 0 0,14-18 0 1,-13 19 0-1,18-14 0 0,0 13 0 0,0-18 0 0,0 0 0 0,0 19 0 0,0-15 0 0,0 15 0 1,0-19 0-1,0 18 0 0,0-13 0 0,0 14 0 0,0-1 0 0,0 5 0 0,0 0 0 0,0-4 0 1,0-1 0-1,0-13 0 0,0 14 0 0,0-19 0 0,0 18 0 0,0-13 0 0,0 32 0 0,0-33 0 1,0 33 0-1,0-32 0 0,0 14 0 0,0-1 0 0,0-13 0 0,0 13 0 0,0 1 0 0,0-15 0 1,0 34 0-1,0-34 0 0,0 15 0 0,0-19 0 0,18 18 0 0,-13-13 0 0,14 13 0 0,-19 1 0 1,0-14 0-1,18 13 0 0,-13-18 0 0,13 19 0 0,-18-15 0 0,0 15 0 0,19-19 0 0,-15 0 0 1,15 0 0-1,0 18 0 0,-15-13 0 0,33 13 0 0,-32-18 0 0,13 0 0 0,1 0 0 0,-14 0 0 1,13 0 0-1,1 0 0 0,-15 0 0 0,33 0 0 0,-32 0 0 0,32 0 0 0,-32 0 0 0,13 0 0 1,1 0 0-1,-15 0 0 0,33 0 0 0,-32 0 0 0,14 0 0 0,-1 0 0 0,5 0 0 0,1 0 0 1,13 0 0-1,-33 0 0 0,15 0 0 0,-1-18 0 0,-13 13 0 0,32-13 0 0,-32 18 0 0,32 0 0 1,-33-19 0-1,33 15 0 0,-32-15 0 0,32 1 0 0,-32 13 0 0,13-14 0 0,-18 1 0 0,19 13 0 1,-15-13 0-1,15 18 0 0,-19 0 0 0,0 0 0 0,19-19 0 0,-15 15 0 0,15-15 0 1</inkml:trace>
    </iact:actionData>
  </iact:action>
  <iact:action type="add" startTime="25613">
    <iact:property name="dataType"/>
    <iact:actionData xml:id="d2">
      <inkml:trace xmlns:inkml="http://www.w3.org/2003/InkML" xml:id="stk2" contextRef="#ctx0" brushRef="#br0">5630 5711 24575 0,'19'-23'0'11,"-15"4"0"0,33 1 0 0,-32 13 0 0,14-14 0 1,-1 1 0-1,-13 13 0 0,13-13 0 0,-18 18 0 1,0-19 0-1,0 15 0 0,0-15 0 0,19 19 0 1,-14 0 0-1,13-18 0 0,-18 13 0 0,0-14 0 0,0 19 0 1,0-18 0-1,0 13 0 0,0-13 0 0,19 18 0 1,-15 0 0-1,15-19 0 0,-19 15 0 0,0-15 0 1,0 19 0-1,0 0 0 0,0-18 0 0,0 13 0 0,18-32 0 1,-13 32 0-1,13-13 0 0,-18-1 0 0,0 15 0 1,0-15 0-1,0 0 0 0,0 15 0 0,0-33 0 1,0 32 0-1,0-13 0 0,0 18 0 0,-18-19 0 0,13 14 0 1,-32-13 0-1,33 18 0 0,-33 0 0 0,32 0 0 1,-32 0 0-1,32 0 0 0,-32 0 0 0,32 0 0 1,-13 0 0-1,-1 0 0 0,15 0 0 0,-15 0 0 1,1 0 0-1,13 0 0 0,-13 18 0 0,18-13 0 0,-19 14 0 1,14-1 0-1,-13-13 0 0,18 32 0 0,-19-33 0 1,15 34 0-1,-15-34 0 0,19 15 0 0,0-19 0 1,0 18 0-1,0-13 0 0,0 13 0 0,0 1 0 0,0 4 0 1,0 0 0-1,0-4 0 0,0-1 0 0,0-13 0 1,0 32 0-1,0-32 0 0,0 32 0 0,0-33 0 1,0 33 0-1,0-32 0 0,0 32 0 0,0-32 0 0,19 32 0 1,-15-33 0-1,15 33 0 0,-1-32 0 0,-13 32 0 1,14-32 0-1,-19 32 0 0,0-33 0 0,18 33 0 1,-13-32 0-1,13 32 0 0,-18-32 0 0,0 13 0 0,19 1 0 1,-15-15 0-1,15 33 0 0,-1-32 0 0,-13 32 0 1,14-32 0-1,-1 32 0 0,-13-33 0 0,13 15 0 1,1 0 0-1,-14-15 0 0,13 15 0 0,1-1 0 1,-15-13 0-1,15 13 0 0,-1 1 0 0,-13-14 0 0,13 13 0 1,1-18 0-1,-14 0 0 0,32 19 0 0,-33-15 0 1,33 15 0-1,-32-19 0 0,32 0 0 0,-14 0 0 1,0 0 0-1,15 0 0 0,-15 0 0 0,0 0 0 0,14 0 0 1,-14 0 0-1,19 0 0 0,-19 0 0 0,14 0 0 1,-32 0 0-1,32 0 0 0,-33-19 0 0,34 15 0 1,-34-15 0-1,33 19 0 0,-14-18 0 0,1 13 0 0,-6-32 0 1,1 32 0-1,-15-13 0 0,33-1 0 0,-32 15 0 1,14-15 0-1,-1 19 0 0,-13-19 0 0,13 15 0 1,-18-33 0-1,0 32 0 0,0-13 0 0,0 18 0 1</inkml:trace>
    </iact:actionData>
  </iact:action>
  <iact:action type="add" startTime="28733">
    <iact:property name="dataType"/>
    <iact:actionData xml:id="d3">
      <inkml:trace xmlns:inkml="http://www.w3.org/2003/InkML" xml:id="stk3" contextRef="#ctx0" brushRef="#br0">3670 4919 24575 0,'0'23'0'18,"0"-4"0"0,0-19 0 1,19 18 0-1,-15-13 0 0,15 13 0 1,-19-18 0-1,0 19 0 1,0-15 0-1,0 15 0 0,0-19 0 1,0 18 0-1,0-13 0 0,0 14 0 1,0-19 0-1,18 0 0 1,-13 0 0-1,13 18 0 0,-18-13 0 1,0 13 0-1,0-18 0 0,0 0 0 1,19 0 0-1,-14 0 0 1,13 0 0-1,1 0 0 0,4-18 0 1,19 13 0-1,-19-32 0 0,14 14 0 1,-14-19 0-1,19 19 0 1,-1-14 0-1,-17 32 0 0,13-32 0 1,-33 33 0-1,33-33 0 0,-32 32 0 1,32-32 0-1,-32 32 0 1,32-32 0-1,-33 33 0 0,33-33 0 1,-32 32 0-1,32-32 0 0,-32 32 0 1,32-13 0-1,-33-1 0 1,15 15 0-1,-19-15 0 0,19 19 0 1,-15 0 0-1,15 0 0 0,-19-19 0 1,0 15 0-1,0-15 0 1</inkml:trace>
    </iact:actionData>
  </iact:action>
  <iact:action type="add" startTime="30635">
    <iact:property name="dataType"/>
    <iact:actionData xml:id="d4">
      <inkml:trace xmlns:inkml="http://www.w3.org/2003/InkML" xml:id="stk4" contextRef="#ctx0" brushRef="#br0">4963 4752 24575 0,'0'23'0'32,"0"-4"0"0,0-19 0 1,0 18 0-1,0-13 0 0,18 13 0 1,-13-18 0-1,14 19 0 0,-19-14 0 1,0 13 0-1,0-18 0 0,0 0 0 1,0 19 0-1,18-15 0 1,-13 15 0-1,13-19 0 0,-18 0 0 1,0 0 0-1,19 0 0 0,-14-19 0 1,32 15 0-1,-14-33 0 0,37 13 0 1,-14-17 0-1,15 18 0 1,-20-33 0-1,1 47 0 0,-19-28 0 1,14 18 0-1,-32 15 0 0,32-34 0 1,-32 34 0-1,13-15 0 0,1 19 0 1,-15-18 0-1,33 13 0 1,-32-32 0-1,32 32 0 0,-32-13 0 1,13-1 0-1,-18 15 0 0,19-15 0 1,-15 19 0-1,15 0 0 0,-19 0 0 1,18 0 0-1,6 0 0 1</inkml:trace>
    </iact:actionData>
  </iact:action>
  <iact:action type="add" startTime="49591">
    <iact:property name="dataType"/>
    <iact:actionData xml:id="d5">
      <inkml:trace xmlns:inkml="http://www.w3.org/2003/InkML" xml:id="stk5" contextRef="#ctx0" brushRef="#br0">3628 9796 24575 0,'-18'-23'0'11,"13"4"0"0,-32 1 0 0,14 13 0 0,-19-13 0 0,19-1 0 0,-14 14 0 0,32-13 0 0,-32 18 0 0,14 0 0 0,0-19 0 0,-14 15 0 0,32-15 0 1,-32 19 0-1,32 0 0 0,-32 0 0 0,33 0 0 0,-33 0 0 0,32 0 0 0,-32 0 0 0,32 0 0 0,-13 19 0 0,-1-15 0 0,15 15 0 0,-15-1 0 0,1-13 0 1,13 32 0-1,-14-32 0 0,1 32 0 0,13-33 0 0,-13 15 0 0,18-1 0 0,0-13 0 0,0 14 0 0,0-19 0 0,0 18 0 0,0-13 0 0,0 32 0 1,0-33 0-1,0 15 0 0,0 0 0 0,0 4 0 0,0 0 0 0,0 14 0 0,0-32 0 0,0 32 0 0,0-33 0 0,0 33 0 0,0-32 0 0,0 32 0 0,0-32 0 1,0 13 0-1,0-18 0 0,18 19 0 0,-13-15 0 0,13 15 0 0,-18-19 0 0,0 18 0 0,0-13 0 0,0 13 0 0,0-18 0 0,19 0 0 0,-14 0 0 1,13 0 0-1,-18 19 0 0,19-14 0 0,-15 13 0 0,15-18 0 0,-19 0 0 0,18 0 0 0,-13 0 0 0,13 0 0 0,-18 19 0 0,19-15 0 0,-14 15 0 0,13-19 0 1,-18 0 0-1,0 0 0 0,19 0 0 0,-15 0 0 0,15 0 0 0,-19 0 0 0,18 0 0 0,-13 0 0 0,14 0 0 0,-19 0 0 0,18 0 0 0,-13 0 0 1,13 0 0-1,-18 0 0 0,19 0 0 0,-15 0 0 0,15 0 0 0,0 0 0 0,-15 0 0 0,15 0 0 0,-19 0 0 0,18-19 0 0,-13 15 0 0,13-15 0 0,1 19 0 1,-14-18 0-1,13 13 0 0,1-32 0 0,-15 32 0 0,15-32 0 0,-1 33 0 0,-13-33 0 0,14 32 0 0,-19-32 0 0,18 32 0 0,-13-32 0 0,13 33 0 1,-18-33 0-1,19 32 0 0,-15-32 0 0,15 32 0 0,-19-32 0 0,0 33 0 0,0-34 0 0,0 34 0 0,0-15 0 0,0 1 0 0,0 13 0 0,0-13 0 0,0-1 0 1,0 14 0-1,0-13 0 0,0 18 0 0,0 0 0 0,0 18 0 0,0-13 0 0,0 14 0 0,0-19 0 0,0 18 0 0,0-13 0 0,0 32 0 0,0-33 0 1,0 34 0-1,0-34 0 0,0 15 0 0,0-1 0 0,0-13 0 0,0 32 0 0,0-32 0 0,0 32 0 0,0-33 0 0,0 15 0 0,19-1 0 0,-15-13 0 0,15 13 0 1,-19-18 0-1,0 19 0 0,0-14 0 0,0 13 0 0,0-18 0 0,0 19 0 0,0-15 0 0,0 33 0 0,0-32 0 0,0 13 0 0,0 1 0 0,0-14 0 1,0 13 0-1,0 1 0 0,0-15 0 0,0 33 0 0,0-32 0 0,0 32 0 0,0-14 0 0,0 0 0 0,0-4 0 0,0-1 0 0,0 6 0 0,0-1 0 0,0-5 0 1,0 1 0-1,0-15 0 0,0 15 0 0,0-1 0 0,0-13 0 0,0 32 0 0,0-32 0 0,0 13 0 0,0 1 0 0,0-15 0 0,0 34 0 0,0-34 0 1,0 33 0-1,0-14 0 0,0 1 0 0,0 13 0 0,0-14 0 0,0 0 0 0,0-5 0 0,0 1 0 0,0 4 0 0,0 0 0 0,0-4 0 0,0-1 0 0,0-13 0 1,0 32 0-1,0-32 0 0,-19 13 0 0,15 1 0 0,-15-15 0 0,19 33 0 0,0-32 0 0,0 14 0 0,0-19 0 0,0 18 0 0,0-13 0 0,0 32 0 1,0-33 0-1,-19 15 0 0,15-1 0 0,-15-13 0 0,19 14 0 0,-18-1 0 0,13-13 0 0,-13 13 0 0,-1 1 0 0,14-15 0 0,-32 15 0 0,33 0 0 0,-33-15 0 1,32 15 0-1,-32-19 0 0,32 18 0 0,-32-13 0 0,33 13 0 0,-15-18 0 0,0 0 0 0,15 0 0 0,-33 0 0 0,32 0 0 0,-32 0 0 0,32 0 0 1,-32 0 0-1,33 0 0 0,-33 0 0 0,32 0 0 0,-14 0 0 0,1 0 0 0,13-18 0 0,-32 13 0 0,33-13 0 0,-15 18 0 0,19-19 0 0,-18 15 0 0,13-15 0 1,-14 19 0-1,19-19 0 0,0 15 0 0,0-15 0 0,0 19 0 0,0-18 0 0,0 13 0 0,-18-13 0 0,13-1 0 0,-13 14 0 0,18-13 0 0,0-1 0 1,0 15 0-1,0-15 0 0,0 19 0 0,0-18 0 0,0 13 0 0,0-13 0 0,-19 18 0 0,14-19 0 0,-13 14 0 0,18-13 0 0,0 18 0 0,0-19 0 0,0 15 0 1,0-33 0-1,0 32 0 0,0-14 0 0,0 19 0 0,-19-18 0 0,15 13 0 0,-15-13 0 0,19 18 0 0,0-19 0 0,0 15 0 0,0-15 0 0,0 19 0 1</inkml:trace>
    </iact:actionData>
  </iact:action>
  <iact:action type="add" startTime="53963">
    <iact:property name="dataType"/>
    <iact:actionData xml:id="d6">
      <inkml:trace xmlns:inkml="http://www.w3.org/2003/InkML" xml:id="stk6" contextRef="#ctx0" brushRef="#br0">4087 9754 24575 0,'0'23'0'15,"0"14"0"0,0-13 0 0,0 17 0 1,0-18 0-1,0 15 0 0,0-34 0 1,0 33 0-1,0-32 0 0,0 32 0 1,0-32 0-1,0 13 0 0,0 1 0 1,0 4 0-1,0 0 0 0,0-5 0 1,0 1 0-1,0-14 0 0,0 32 0 1,0-33 0-1,0 15 0 0,0-19 0 1,0 18 0-1,0-13 0 0,0 13 0 1,-18-18 0-1,13 19 0 0,-14-14 0 1,19 13 0-1,0-18 0 0,0 19 0 1,0-15 0-1,0 15 0 0,0-19 0 1,0 18 0-1,0-13 0 0,0 32 0 1,0-32 0-1,0 32 0 0,0-33 0 1,0 15 0-1,0-1 0 0,0-13 0 1,0 14 0-1,0-19 0 0,0 0 0 1,0-19 0-1,0 14 0 0,0-32 0 1,0 33 0-1,0-33 0 0,0 14 0 0,0-19 0 1,0 19 0-1,0-14 0 0,0 32 0 1,0-32 0-1,0 32 0 0,0-32 0 1,0 33 0-1,0-15 0 0,0 1 0 1,0 13 0-1,0-14 0 0,0 1 0 1,0 13 0-1,0-13 0 0,0-1 0 1,0 15 0-1,19-15 0 0,-14 1 0 1,13 13 0-1,-18-14 0 0,0 19 0 1,0 0 0-1,0-18 0 0,0 13 0 1,0-13 0-1,19 18 0 0,-15 0 0 1,15 0 0-1,-19 0 0 0,0-19 0 1,18 15 0-1,-13-15 0 0,13 19 0 1,-18 0 0-1,0 0 0 0,19 0 0 1,-14-19 0-1,13 15 0 0,-18-15 0 1,0 19 0-1,19 0 0 0,-15 0 0 1,15-18 0-1,-19 13 0 0,18-13 0 1,-13-1 0-1,14 14 0 0,-19-13 0 1,18 18 0-1,-13 0 0 0,13-19 0 0,-18 15 0 1,19-15 0-1,-15 19 0 0,15 0 0 1,-19 0 0-1,19 0 0 0,-15 0 0 1,15 0 0-1,-19 0 0 0,18 0 0 1,-13 0 0-1,13 0 0 0,-18 0 0 1,19 0 0-1,-14 0 0 0,13 0 0 1,-18 0 0-1,19 0 0 0,-15 0 0 1,15 0 0-1,-19 0 0 0,18 0 0 1,-13 0 0-1,14 0 0 0,-19 0 0 1,18 0 0-1,-13 0 0 0,13 0 0 1,-18 0 0-1,0 0 0 0,19 0 0 1,-15 0 0-1,15 0 0 0,-19 19 0 1,0-15 0-1,0 15 0 0,0-19 0 1,19 18 0-1,-15-13 0 0,15 14 0 1,-19-1 0-1,0-13 0 0,0 13 0 1,0-18 0-1,0 19 0 0,0-15 0 1,0 15 0-1,0-19 0 0,0 0 0 1</inkml:trace>
    </iact:actionData>
  </iact:action>
  <iact:action type="add" startTime="57588">
    <iact:property name="dataType"/>
    <iact:actionData xml:id="d7">
      <inkml:trace xmlns:inkml="http://www.w3.org/2003/InkML" xml:id="stk7" contextRef="#ctx0" brushRef="#br0">5005 10171 24575 0,'23'0'0'10,"14"0"0"1,-32 0 0 0,32 0 0 0,-14 0 0 0,0 0 0 0,-5-18 0 0,1 13 0-1,4-14 0 1,0 19 0 0,14 0 0 0,-32-18 0 0,14 13 0 0,-1-13 0 0,-13 18 0-1,32-19 0 1,-33 15 0 0,15-33 0 0,0 32 0 0,-15-14 0 0,15 19 0 0,-19 0 0 0,18-18 0-1,-13 13 0 1,13-13 0 0,1 18 0 0,-14 0 0 0,13-19 0 0,-18 15 0 0,0-34 0-1,0 34 0 1,0-15 0 0,0 19 0 0,0-18 0 0,0 13 0 0,0-13 0 0,0-1 0-1,0 14 0 1,0-32 0 0,0 33 0 0,0-33 0 0,0 32 0 0,0-32 0 0,0 32 0 0,0-13 0-1,-18 18 0 1,13 0 0 0,-14-19 0 0,19 15 0 0,-18-15 0 0,13 19 0 0,-13 0 0-1,-1 0 0 1,15 0 0 0,-15 0 0 0,19 0 0 0,-19 0 0 0,15 0 0 0,-15 0 0-1,19 0 0 1,-18 0 0 0,13 0 0 0,-32 19 0 0,32 4 0 0,-13 0 0 0,18-4 0 0,-19-1 0-1,15-13 0 1,-15 13 0 0,19-18 0 0,-18 19 0 0,13-15 0 0,-14 15 0 0,19-19 0-1,0 18 0 1,0-13 0 0,-18 14 0 0,13-19 0 0,-13 18 0 0,18-13 0 0,0 32 0 0,0-33 0-1,0 34 0 1,0-34 0 0,-19 15 0 0,15-19 0 0,-15 18 0 0,19-13 0 0,0 13 0-1,0 1 0 1,0-14 0 0,0 13 0 0,0 1 0 0,0-15 0 0,0 33 0 0,0-32 0-1,0 13 0 1,0 1 0 0,0-14 0 0,0 13 0 0,0-18 0 0,0 19 0 0,0-15 0 0,0 33 0-1,0-32 0 1,0 13 0 0,19-18 0 0,-15 0 0 0,15 19 0 0,-19-14 0 0,0 13 0-1,0-18 0 1,0 19 0 0,18-15 0 0,-13 15 0 0,13-19 0 0,-18 0 0 0,0 18 0-1,0-13 0 1,19 14 0 0,-14-19 0 0,13 0 0 0,-18 18 0 0,19-13 0 0,-15 13 0 0,15-18 0-1,-19 0 0 1,18 0 0 0,-13 0 0 0,14 0 0 0,-19 0 0 0,18 0 0 0,-13 0 0-1,13 0 0 1,-18 0 0 0,19 0 0 0,-15 0 0 0,34 0 0 0,-34 0 0 0,15 0 0-1,-19 0 0 1,18 0 0 0,-13 0 0 0,13 0 0 0,-18 0 0 0,19 0 0 0,-14 0 0 0,13 0 0-1,-18 0 0 1,19 0 0 0,-15 0 0 0,15 0 0 0,-19 0 0 0,18-18 0 0,-13 13 0-1,14-13 0 1,-19 18 0 0,0 0 0 0,18 0 0 0,-13-19 0 0,13 14 0 0,-18-13 0 0</inkml:trace>
    </iact:actionData>
  </iact:action>
  <iact:action type="add" startTime="59971">
    <iact:property name="dataType"/>
    <iact:actionData xml:id="d8">
      <inkml:trace xmlns:inkml="http://www.w3.org/2003/InkML" xml:id="stk8" contextRef="#ctx0" brushRef="#br0">5964 10004 24575 0,'23'0'0'10,"14"0"0"1,-14 19 0 0,0-14 0-1,15 13 0 1,-34-18 0 0,33 0 0 0,-32 0 0-1,13 0 0 1,1 0 0 0,-14 0 0 0,32 0 0-1,-33 0 0 1,15 0 0 0,-1 0 0-1,-13 0 0 1,14 0 0 0,-1 0 0 0,5 0 0-1,0 0 0 1,-4 0 0 0,0 0 0 0,-15 0 0-1,15 0 0 1,-1-18 0 0,-13 13 0 0,13-14 0-1,1 19 0 1,-14 0 0 0,13-18 0-1,-18 13 0 1,0-13 0 0,0 18 0 0,0-19 0-1,0 15 0 1,0-15 0 0,0 19 0 0,0-19 0-1,0 15 0 1,0-33 0 0,0 32 0 0,0-13 0-1,0 18 0 1,0 0 0 0,-18 0 0-1,13 0 0 1,-14 0 0 0,1 0 0 0,13-19 0-1,-13 14 0 1,-1-13 0 0,15 18 0 0,-34 0 0-1,34 0 0 1,-33 0 0 0,32 0 0 0,-13 0 0-1,-1 0 0 1,-4 0 0 0,0 0 0-1,4 0 0 1,19 0 0 0,-18 0 0 0,13 0 0-1,-14 0 0 1,19 0 0 0,-18 0 0 0,13 0 0-1,-13 18 0 1,18-13 0 0,0 14 0-1,0-19 0 1,-19 0 0 0,15 18 0 0,-15-13 0-1,19 13 0 1,0-18 0 0,0 19 0 0,0-15 0-1,0 15 0 1,-19 0 0 0,15-15 0 0,-15 15 0-1,19-1 0 1,0-13 0 0,0 13 0-1,0 1 0 1,0-14 0 0,0 13 0 0,0 1 0-1,0-15 0 1,-18 33 0 0,13-32 0 0,-13 32 0-1,18-32 0 1,0 32 0 0,0-33 0 0,0 33 0-1,0-32 0 1,0 32 0 0,0-32 0-1,0 13 0 1,0-18 0 0,0 19 0 0,0-15 0-1,0 15 0 1,18-1 0 0,-13-13 0 0,13 14 0-1,-18-1 0 1,0-13 0 0,19 13 0 0,-15-18 0-1,15 19 0 1,-19-15 0 0,0 15 0-1,19-19 0 1,-15 18 0 0,15-13 0 0,-19 14 0-1,18-19 0 1,-13 18 0 0,13-13 0 0,-18 13 0-1,19-18 0 1,-14 0 0 0,32 0 0-1,-33 0 0 1,33 0 0 0,-32 0 0 0,14 0 0-1,-1 0 0 1,-13 0 0 0,13 0 0 0,1 0 0-1,-15 0 0 1,34 0 0 0,-34 0 0 0,33 0 0-1,-32-18 0 1,32 13 0 0,-32-13 0-1,13 18 0 1,1 0 0 0,-15 0 0 0,15-19 0-1,-1 14 0 1,-13-13 0 0,14-1 0 0,-1 15 0-1,-13-15 0 1,13 1 0 0,1 13 0 0,-15-13 0-1,15-1 0 1,-19 14 0 0,18-13 0-1,-13-1 0 1,14 15 0 0,-19-33 0 0,18 32 0-1,-13-14 0 1,13 19 0 0,-18-18 0 0,19 13 0-1,-14-13 0 1,13 18 0 0,-18 0 0 0</inkml:trace>
    </iact:actionData>
  </iact:action>
  <iact:action type="add" startTime="63558">
    <iact:property name="dataType"/>
    <iact:actionData xml:id="d9">
      <inkml:trace xmlns:inkml="http://www.w3.org/2003/InkML" xml:id="stk9" contextRef="#ctx0" brushRef="#br0">7132 9963 24575 0,'0'23'0'12,"0"14"0"0,0-14 0 0,0 19 0 0,0-1 0 1,0-17 0-1,0 13 0 0,0-14 0 0,0 18 0 1,0 1 0-1,0-19 0 0,0 14 0 0,0-13 0 1,0 17 0-1,0-18 0 0,0 14 0 0,0-32 0 0,0 14 0 1,0-1 0-1,0-13 0 0,0 13 0 0,18-18 0 1,-13 19 0-1,13-15 0 0,-18 15 0 0,0-19 0 1,0 18 0-1,0-13 0 0,0 14 0 0,0-19 0 1,0 0 0-1,0-19 0 0,0-4 0 0,0-19 0 0,0 1 0 1,0 17 0-1,0-31 0 0,0 46 0 0,0-47 0 1,0 33 0-1,0 0 0 0,0-14 0 0,0 32 0 1,0-32 0-1,0 32 0 0,0-13 0 0,0-1 0 1,0 15 0-1,0-15 0 0,0 1 0 0,0 13 0 0,0-14 0 1,0 19 0-1,0-18 0 0,0 13 0 0,0-13 0 1,0-1 0-1,0 15 0 0,0-15 0 0,0 19 0 1,19 0 0-1,-14 0 0 0,13-18 0 0,-18 13 0 0,0-14 0 1,0 19 0-1,19 0 0 0,-15-18 0 0,15 13 0 1,-19-13 0-1,18 18 0 0,-13 0 0 0,14-19 0 1,-19 15 0-1,18-15 0 0,-13 19 0 0,13 0 0 1,-18-19 0-1,19 15 0 0,-15-15 0 0,15 19 0 0,-19 0 0 1,19 0 0-1,-15-18 0 0,33 13 0 0,-32-13 0 1,13 18 0-1,1 0 0 0,-14 0 0 0,13 0 0 1,1 0 0-1,-15 0 0 0,15 0 0 0,-19 0 0 1,18 0 0-1,-13 0 0 0,14 0 0 0,-1 0 0 0,-13 0 0 1,13 0 0-1,1 0 0 0,-15 0 0 0,15 0 0 1,-1 0 0-1,-13 18 0 0,14-13 0 0,-19 13 0 1,0 1 0-1,18-15 0 0,-13 15 0 0,13-19 0 1,-18 19 0-1,0-15 0 0,0 15 0 0,0-1 0 0,0-13 0 1,0 32 0-1,0-32 0 0,0 32 0 0,19-33 0 1,-14 33 0-1,13-32 0 0,-18 32 0 0,0-32 0 1,0 32 0-1,0-33 0 0,0 15 0 0,0-1 0 0,0-13 0 1,0 13 0-1,0-18 0 0,0 0 0 0,0 19 0 1,0-14 0-1,0 13 0 0,0-18 0 0,0 19 0 1,0-15 0-1,19 15 0 0,-15-19 0 0,15 18 0 1,-19-13 0-1,0 14 0 0,0-19 0 0,0 0 0 0,0 18 0 1,0-13 0-1,18 13 0 0,-13-18 0 0,13 0 0 1,-18 0 0-1,19 0 0 0,-14 0 0 0,13 0 0 1,-18 0 0-1,19 0 0 0,-15 0 0 0,15 0 0 1,-19 0 0-1,18 0 0 0,-13 0 0 0,14 0 0 0,-19 0 0 1,18 0 0-1,-13 0 0 0,13 0 0 0,-18 0 0 1,19 0 0-1,-15 0 0 0,15-18 0 0,-19 13 0 1,0-13 0-1,0-1 0 0,0 14 0 0,0-13 0 1</inkml:trace>
    </iact:actionData>
  </iact:action>
  <iact:action type="add" startTime="67218">
    <iact:property name="dataType"/>
    <iact:actionData xml:id="d10">
      <inkml:trace xmlns:inkml="http://www.w3.org/2003/InkML" xml:id="stk10" contextRef="#ctx0" brushRef="#br0">3128 9171 24575 0,'0'41'0'21,"0"-17"0"0,18 13 0 0,-13-33 0 1,13 33 0-1,-18-32 0 0,0 13 0 0,0-18 0 1,0 19 0-1,0-14 0 0,0 13 0 1,19-18 0-1,-14 0 0 0,13 0 0 0,-18 0 0 1,0 19 0-1,0-15 0 0,0 15 0 1,0-1 0-1,0-13 0 0,0 13 0 0,0-18 0 1,0 0 0-1,19 0 0 0,-15 0 0 1,15 0 0-1,-19-18 0 0,18 13 0 0,-13-32 0 1,32 14 0-1,-32-19 0 0,32 1 0 0,-14-1 0 1,19 19 0-1,-19-14 0 0,14 14 0 1,-14 0 0-1,0-15 0 0,14 34 0 0,-32-33 0 1,32 32 0-1,-32-32 0 0,13 32 0 1,1-13 0-1,-15-1 0 0,15 15 0 0,-19-15 0 1,19 19 0-1,-15 0 0 0,15 0 0 1</inkml:trace>
    </iact:actionData>
  </iact:action>
  <iact:action type="add" startTime="68899">
    <iact:property name="dataType"/>
    <iact:actionData xml:id="d11">
      <inkml:trace xmlns:inkml="http://www.w3.org/2003/InkML" xml:id="stk11" contextRef="#ctx0" brushRef="#br0">4045 9129 24575 0,'19'42'0'14,"-14"-19"0"1,13-5 0 0,-18 1 0 0,0-14 0 0,19 13 0 0,-15-18 0 0,15 19 0 0,-19-15 0 0,18 15 0 0,-13-1 0 0,13-13 0 0,-18 13 0 0,0 1 0 0,0-14 0 0,0 13 0 0,19-18 0 0,-14 0 0 0,13 0 0-1,-18 19 0 1,0-15 0 0,0 15 0 0,19-19 0 0,-15 0 0 0,15 0 0 0,-19 0 0 0,0 0 0 0,18 0 0 0,-13-19 0 0,14-4 0 0,-1-19 0 0,5 1 0 0,0-1 0 0,15 0 0 0,-15-18 0 0,18 14 0 0,20-14 0-1,-15-1 0 1,14 15 0 0,-37 4 0 0,15 5 0 0,-34 14 0 0,33 0 0 0,-32-14 0 0,32 32 0 0,-32-13 0 0,13 18 0 0,-18 0 0 0,0-19 0 0,0 15 0 0,19-15 0 0,-15 19 0 0,15 0 0 0,-19 0 0 0</inkml:trace>
    </iact:actionData>
  </iact:action>
  <iact:action type="add" startTime="70115">
    <iact:property name="dataType"/>
    <iact:actionData xml:id="d12">
      <inkml:trace xmlns:inkml="http://www.w3.org/2003/InkML" xml:id="stk12" contextRef="#ctx0" brushRef="#br0">5672 9129 24575 0,'23'42'0'16,"-4"-1"0"0,-1 1 0 0,-13-19 0 0,32 14 0 0,-32-14 0 0,13 1 0 0,-18 13 0 0,19-33 0 0,-15 33 0 0,15-32 0 0,-19 13 0 0,18-18 0 0,-13 0 0 0,13 19 0 0,-18-14 0 0,0 13 0 0,0-18 0 0,0 0 0 0,19 0 0 0,-14 0 0 0,13-18 0 0,1 13 0 0,-15-51 0 0,33 29 0 0,-13-52 0 0,17 33 0 0,1-33 0 0,0 33 0 0,18-33 0 0,-14 32 0 0,15-13 0 0,-20 19 0 0,1-20 0 0,0 15 0 0,-1 4 0 0,1 5 0 0,-19 14 0 0,14 0 0 0,-32-14 0 0,14 32 0 0,-1-13 0 0,-13 18 0 0,13 0 0 0,-18 0 0 0,0-19 0 0,0 15 0 0,0-15 0 0,0 19 0 0</inkml:trace>
    </iact:actionData>
  </iact:action>
  <iact:action type="add" startTime="71440">
    <iact:property name="dataType"/>
    <iact:actionData xml:id="d13">
      <inkml:trace xmlns:inkml="http://www.w3.org/2003/InkML" xml:id="stk13" contextRef="#ctx0" brushRef="#br0">7257 9254 24575 0,'0'23'0'23,"0"-4"0"0,0-19 0 1,0 0 0-1,0 18 0 1,18-13 0-1,-13 13 0 0,14-18 0 1,-19 0 0-1,0 0 0 1,0 19 0-1,18-14 0 0,-13 13 0 1,13-18 0-1,-18 0 0 1,0 0 0-1,0 19 0 0,0-15 0 1,0 15 0-1,0-19 0 1,0 0 0-1,0 18 0 1,19-13 0-1,-15 13 0 0,15-18 0 1,-19 0 0-1,19-18 0 1,4 13 0-1,18-50 0 0,1 27 0 1,0-32 0-1,0 18 0 1,-1 0 0-1,-18 19 0 0,14-14 0 1,-13 14 0-1,-1 0 0 1,14 4 0-1,-32 1 0 0,13 13 0 1,1-32 0-1,4 32 0 1,0-32 0-1,14 33 0 1,-32-33 0-1,32 32 0 0,-33-32 0 1,15 32 0-1,-1-13 0 1,-13 18 0-1,14-19 0 0,-1 15 0 1,-13-15 0-1,13 19 0 1,-18 0 0-1,0-18 0 0,0 13 0 1,0-13 0-1,0 18 0 1,0-19 0-1,0 14 0 0,0-32 0 1,19 33 0-1,-15-15 0 1,15 19 0-1,-19 0 0 1</inkml:trace>
    </iact:actionData>
  </iact:action>
  <iact:action type="add" startTime="91704">
    <iact:property name="dataType"/>
    <iact:actionData xml:id="d14">
      <inkml:trace xmlns:inkml="http://www.w3.org/2003/InkML" xml:id="stk14" contextRef="#ctx0" brushRef="#br0">3753 13673 24575 0,'-23'-19'0'11,"5"14"0"0,-1-13 0 1,15 18 0-1,-15 0 0 0,0 0 0 1,15 0 0-1,-15 0 0 0,1 0 0 1,13 0 0-1,-32 0 0 0,32 0 0 1,-13 0 0-1,18 0 0 0,-19 0 0 1,15 0 0-1,-15 0 0 1,19 0 0-1,-18 0 0 0,13 0 0 1,-14 0 0-1,19 0 0 0,-18 0 0 1,13 0 0-1,-13 0 0 0,18 0 0 1,-19 0 0-1,15 0 0 0,-15 0 0 1,19 18 0-1,0-13 0 1,0 14 0-1,0-19 0 0,0 18 0 1,0-13 0-1,0 13 0 0,0-18 0 1,0 19 0-1,0-15 0 0,0 15 0 1,0-19 0-1,0 19 0 0,0-15 0 1,0 15 0-1,0-19 0 1,0 18 0-1,0-13 0 0,0 13 0 1,0-18 0-1,0 0 0 0,0 19 0 1,0-14 0-1,0 13 0 0,19 1 0 1,-15-15 0-1,15 15 0 0,-19-19 0 1,0 0 0-1,0 18 0 1,0-13 0-1,0 13 0 0,0-18 0 1,0 0 0-1,18 19 0 0,-13-14 0 1,13 13 0-1,-18-18 0 0,0 19 0 1,19-15 0-1,-14 15 0 0,13-19 0 1,-18 0 0-1,19 18 0 0,-15-13 0 1,15 13 0-1,-19-18 0 1,18 0 0-1,-13 0 0 0,32 0 0 1,-32 0 0-1,13 0 0 0,1 0 0 1,4 0 0-1,0 0 0 0,14 0 0 1,-32 0 0-1,32 0 0 0,-32 0 0 1,13 0 0-1,1 0 0 1,-15 0 0-1,15 0 0 0,-19 0 0 1,18 0 0-1,-13 0 0 0,14 0 0 1,-19 0 0-1,18 0 0 0,-13 0 0 1,13 0 0-1,-18 0 0 0,0 0 0 1,19 0 0-1,-15 19 0 1,15-14 0-1,-19 13 0 0,0-18 0 1,0 19 0-1,0-15 0 0,0 15 0 1,0-1 0-1,0-13 0 0,0 14 0 1,0-1 0-1,0-13 0 0,0 32 0 1,0-33 0-1,0 15 0 1,0-1 0-1,0-13 0 0,0 32 0 1,0-32 0-1,0 13 0 0,0-18 0 1,0 19 0-1,0-15 0 0,0 15 0 1,0 0 0-1,0-15 0 0,0 15 0 1,0-1 0-1,0-13 0 1,0 13 0-1,-19-18 0 0,15 0 0 1,-15 19 0-1,1-14 0 0,13 13 0 1,-32-18 0-1,32 0 0 0,-32 0 0 1,33 19 0-1,-15-15 0 0,1 15 0 1,13-19 0-1,-14 0 0 0,1 0 0 1,13 0 0-1,-13 0 0 1,18 0 0-1,-19 0 0 0,15 0 0 1,-15 0 0-1,0 0 0 0,15 0 0 1,-15 0 0-1,19 0 0 0,-18 0 0 1,13 0 0-1,-32 0 0 0,32 0 0 1,-13 0 0-1,-1 0 0 1,15 0 0-1,-15 0 0 0,19 0 0 1,-18 0 0-1,13 0 0 0,-32 0 0 1,32 0 0-1,-13 0 0 0,-1 0 0 1,15 0 0-1,-15 0 0 0,19 0 0 1,-19 0 0-1,15 0 0 1,-15-19 0-1,19 15 0 0,0-15 0 1,0 19 0-1,-18-18 0 0,13 13 0 1,-13-14 0-1,18 19 0 0,0-18 0 1,0 13 0-1,0-13 0 0,0 18 0 1,0-19 0-1,0 15 0 1,0-15 0-1,0 19 0 0,0-19 0 1,0 15 0-1,0-15 0 0,0 1 0 1,0 13 0-1,0-13 0 0,0-1 0 1,0 14 0-1,0-13 0 0,0-1 0 1,0 15 0-1,0-15 0 1</inkml:trace>
    </iact:actionData>
  </iact:action>
  <iact:action type="add" startTime="96999">
    <iact:property name="dataType"/>
    <iact:actionData xml:id="d15">
      <inkml:trace xmlns:inkml="http://www.w3.org/2003/InkML" xml:id="stk15" contextRef="#ctx0" brushRef="#br0">4504 12839 24575 0,'0'23'0'11,"0"14"0"1,0-32 0 0,0 13 0 0,-18 1 0 0,13 4 0 0,-14 19 0 0,19-19 0 0,0 14 0 0,0-32 0-1,0 32 0 1,0-33 0 0,0 15 0 0,0-1 0 0,-18-13 0 0,13 13 0 0,-13 1 0 0,18-14 0 0,0 32 0-1,0-33 0 1,0 33 0 0,0-32 0 0,0 13 0 0,0 1 0 0,0-14 0 0,0 32 0 0,0-33 0 0,0 15 0-1,0-1 0 1,0-13 0 0,0 32 0 0,0-32 0 0,0 32 0 0,0-33 0 0,0 15 0 0,0-1 0 0,0-13 0-1,0 14 0 1,0-1 0 0,0-13 0 0,0 32 0 0,0-33 0 0,0 33 0 0,0-13 0 0,0-1 0 0,0 14 0-1,0-14 0 1,0 0 0 0,0 14 0 0,0-32 0 0,0 13 0 0,0 1 0 0,18-14 0 0,-13 13 0 0,13 1 0-1,-18-15 0 1,0 15 0 0,0-19 0 0,0 18 0 0,0-13 0 0,0 32 0 0,0-32 0 0,0 13 0 0,0-18 0-1,0 19 0 1,0-15 0 0,0 33 0 0,0-32 0 0,0 32 0 0,0-32 0 0,0 13 0 0,0 1 0 0,0-15 0-1,0 15 0 1,0-19 0 0,0 18 0 0,0-13 0 0,0 14 0 0,19-19 0 0,-14 18 0 0,13-13 0 0,-18 13 0 0,0 1 0-1,0-15 0 1,0 15 0 0,0-1 0 0,0-13 0 0,0 14 0 0,19-19 0 0,-15 18 0 0,15-13 0 0,-19 13 0-1,0-18 0 1,0 19 0 0,0-15 0 0,0 15 0 0,0-19 0 0,18 19 0 0,-13-15 0 0,14 15 0 0,-19-19 0-1,0 0 0 1,18 0 0 0,-13 0 0 0,13 0 0 0,-18 0 0 0,19 0 0 0,-15 0 0 0,15 0 0 0,-19 0 0-1,19 0 0 1,-15 0 0 0,15 0 0 0,-19 0 0 0,18 0 0 0,-13 0 0 0,13 0 0 0,-18 0 0 0,19 0 0-1,-14 0 0 1,13 0 0 0,-18 0 0 0,0 0 0 0,19 0 0 0,-15-19 0 0,15 15 0 0,-19-15 0 0,18 19 0-1,-13-19 0 1,14 15 0 0,-19-15 0 0,0 1 0 0,18 13 0 0,-13-13 0 0,13-1 0 0,-18 14 0 0,0-32 0-1,0 33 0 1,0-15 0 0,0 1 0 0,0 13 0 0,0-13 0 0,0-1 0 0,0 14 0 0,0-32 0 0,0 33 0-1,19-15 0 1,-15 1 0 0,15 13 0 0,-19-14 0 0,0 1 0 0,0 13 0 0,0-13 0 0,0 18 0 0,0 0 0 0</inkml:trace>
    </iact:actionData>
  </iact:action>
  <iact:action type="add" startTime="100263">
    <iact:property name="dataType"/>
    <iact:actionData xml:id="d16">
      <inkml:trace xmlns:inkml="http://www.w3.org/2003/InkML" xml:id="stk16" contextRef="#ctx0" brushRef="#br0">5547 14340 24575 0,'23'-19'0'10,"14"14"0"0,-32-13 0 0,32 18 0 0,-33-19 0 0,15 15 0 0,-1-15 0 1,-13 1 0-1,32 13 0 0,-32-13 0 0,13-1 0 0,-18 14 0 0,19-13 0 0,-14-1 0 1,32-4 0-1,-33 0 0 0,15 4 0 0,-19 19 0 0,0-18 0 0,18 13 0 0,-13-13 0 1,13-1 0-1,-18 15 0 0,0-15 0 0,0 1 0 0,0 13 0 0,0-14 0 1,0 1 0-1,0 13 0 0,0-13 0 0,0 18 0 0,0-19 0 0,0 15 0 0,0-15 0 1,0 1 0-1,0 13 0 0,0-32 0 0,0 32 0 0,0-13 0 0,0-1 0 0,0 15 0 1,0-34 0-1,0 34 0 0,-18-15 0 0,13 19 0 0,-13-18 0 0,-1 13 0 1,15-13 0-1,-15 18 0 0,19 0 0 0,-18 0 0 0,13 0 0 0,-14 0 0 0,19 0 0 1,-18 0 0-1,13 0 0 0,-13 0 0 0,18 0 0 0,-19 0 0 0,14 0 0 0,-13 0 0 1,18 0 0-1,-19 0 0 0,15 18 0 0,-15-13 0 0,19 13 0 0,-18-18 0 0,13 19 0 1,-13-15 0-1,18 15 0 0,0-19 0 0,0 19 0 0,0-15 0 0,-19 33 0 1,14-32 0-1,-13 13 0 0,18 1 0 0,0-14 0 0,0 13 0 0,0-18 0 0,0 19 0 1,-19-15 0-1,15 15 0 0,-15-19 0 0,19 18 0 0,0-13 0 0,0 32 0 0,0-32 0 1,0 32 0-1,0-33 0 0,0 33 0 0,0-32 0 0,0 32 0 0,0-14 0 1,0 0 0-1,0 14 0 0,0-13 0 0,0-1 0 0,0 14 0 0,0-33 0 0,0 33 0 1,0-32 0-1,0 14 0 0,0-1 0 0,0-13 0 0,0 13 0 0,0-18 0 0,19 19 0 1,-15-15 0-1,15 15 0 0,-19-19 0 0,18 0 0 0,-13 19 0 0,14-15 0 0,-19 15 0 1,0-19 0-1,18 0 0 0,-13 0 0 0,13 18 0 0,-18-13 0 0,19 13 0 1,-15-18 0-1,15 0 0 0,-19 0 0 0,18 0 0 0,-13 0 0 0,14 0 0 0,-1 19 0 1,-13-14 0-1,13 13 0 0,-18-18 0 0,19 0 0 0,-14 0 0 0,13 0 0 0,1 0 0 1,-15 0 0-1,15 0 0 0,-1 0 0 0,-13 0 0 0,32 0 0 0,-32 0 0 1,13 0 0-1,-18 0 0 0,19 0 0 0,-15 0 0 0,15-18 0 0,-19 13 0 0,18-14 0 1,-13 19 0-1,14 0 0 0,-19 0 0 0,0 0 0 0,18-18 0 0,-13 13 0 0,13-13 0 1,-18 18 0-1,0-19 0 0,0 15 0 0,19-15 0 0,-15 19 0 0,15 0 0 1</inkml:trace>
    </iact:actionData>
  </iact:action>
  <iact:action type="add" startTime="102877">
    <iact:property name="dataType"/>
    <iact:actionData xml:id="d17">
      <inkml:trace xmlns:inkml="http://www.w3.org/2003/InkML" xml:id="stk17" contextRef="#ctx0" brushRef="#br0">6506 14256 24575 0,'0'-23'0'11,"19"23"0"0,-15 5 0 1,15 13 0-1,-19-18 0 1,18 0 0-1,-13 0 0 1,14 0 0-1,-19 19 0 0,18-15 0 1,-13 15 0-1,32-19 0 1,-33 0 0-1,33 0 0 1,-32 0 0-1,32 0 0 1,-32 0 0-1,32 0 0 0,-32 0 0 1,13 0 0-1,1 0 0 1,-15 0 0-1,33 0 0 1,-32 0 0-1,32 0 0 1,-14 0 0-1,0 0 0 0,-4 0 0 1,-1 0 0-1,6 0 0 1,-1-19 0-1,-5 15 0 1,1-15 0-1,4 1 0 0,0 13 0 1,14-32 0-1,-14 14 0 1,1 0 0-1,-6-14 0 1,1 32 0-1,-15-32 0 1,33 32 0-1,-32-13 0 0,14-1 0 1,-19 15 0-1,0-15 0 1,0 1 0-1,0 13 0 1,0-14 0-1,0 19 0 1,0-18 0-1,0 13 0 0,0-13 0 1,0-1 0-1,0 15 0 1,-19-15 0-1,14 19 0 1,-32-18 0-1,33 13 0 1,-33-14 0-1,32 1 0 0,-32 13 0 1,32-13 0-1,-32 18 0 1,14 0 0-1,0 0 0 1,-14 0 0-1,14 0 0 0,-1 0 0 1,6 0 0-1,-1 0 0 1,15 0 0-1,-33 0 0 1,32 0 0-1,-14 0 0 1,1 0 0-1,-5 18 0 0,0-13 0 1,4 32 0-1,19-32 0 1,-18 32 0-1,13-33 0 1,-32 33 0-1,32-32 0 1,-13 13 0-1,18 1 0 0,0-14 0 1,-19 13 0-1,14 1 0 1,-13-15 0-1,18 33 0 1,0-32 0-1,0 32 0 1,0-14 0-1,0 0 0 0,0 14 0 1,0-13 0-1,0-1 0 1,0 14 0-1,0-14 0 1,0 0 0-1,0-4 0 0,0-19 0 1,0 18 0-1,0-13 0 1,0 13 0-1,0-18 0 1,0 19 0-1,0-15 0 1,0 15 0-1,0-19 0 0,18 0 0 1,-13 0 0-1,32 19 0 1,-32-15 0-1,32 15 0 1,-32-19 0-1,13 0 0 1,1 0 0-1,-15 0 0 0,33 0 0 1,-32 0 0-1,32 0 0 1,-32 0 0-1,32 0 0 1,-33 0 0-1,33 0 0 1,-32 0 0-1,32 0 0 0,-32 0 0 1,13 0 0-1,1 0 0 1,-15 0 0-1,34 0 0 1,-34 0 0-1,33 0 0 0,-32 0 0 1,32-19 0-1,-32 15 0 1,13-15 0-1,1 19 0 1,-15 0 0-1,15 0 0 1,-1 0 0-1,-13-19 0 0,32 15 0 1,-32-15 0-1,13 19 0 1,1 0 0-1,-15 0 0 1,15-18 0-1,-19 13 0 1,19-13 0-1,-15-1 0 0,15 14 0 1,-19-13 0-1,0 18 0 1,0 0 0-1,0-19 0 1,0 15 0-1,0-15 0 1</inkml:trace>
    </iact:actionData>
  </iact:action>
  <iact:action type="add" startTime="106297">
    <iact:property name="dataType"/>
    <iact:actionData xml:id="d18">
      <inkml:trace xmlns:inkml="http://www.w3.org/2003/InkML" xml:id="stk18" contextRef="#ctx0" brushRef="#br0">7882 13923 24575 0,'0'23'0'13,"0"14"0"0,19-32 0 1,-14 32 0-1,13-33 0 0,-18 15 0 1,0-1 0-1,0 5 0 1,0 1 0-1,0 13 0 0,0-33 0 1,0 33 0-1,0-32 0 0,0 32 0 1,0-32 0-1,0 13 0 1,0 1 0-1,0-15 0 0,0 15 0 1,0-1 0-1,0-13 0 0,0 32 0 1,0-32 0-1,0 13 0 1,19 1 0-1,-15 4 0 0,15 0 0 1,-19 14 0-1,0-32 0 0,0 32 0 1,0-14 0-1,0 0 0 1,0 14 0-1,0-14 0 0,0 1 0 1,0 13 0-1,0-14 0 1,0 18 0-1,0 1 0 0,0-19 0 1,0 14 0-1,0-13 0 0,0 17 0 1,0 1 0-1,18-19 0 1,-13 14 0-1,14-14 0 0,-19 0 0 1,0 14 0-1,0-13 0 0,0-1 0 1,0-5 0-1,0-18 0 1,0 19 0-1,0-15 0 0,0 15 0 1,0 0 0-1,0-15 0 0,0 33 0 1,0-32 0-1,0 13 0 1,0 1 0-1,18-14 0 0,-13 13 0 1,13 1 0-1,-18-15 0 1,0 15 0-1,0-19 0 0,0 18 0 1,0-13 0-1,0 32 0 0,0-32 0 1,0 32 0-1,0-33 0 1,0 15 0-1,0-1 0 0,0-13 0 1,0 13 0-1,0-18 0 0,0 19 0 1,0-14 0-1,0 32 0 1,0-33 0-1,0 15 0 0,0-1 0 1,0-13 0-1,0 14 0 0,0-19 0 1,0 18 0-1,0-50 0 1,0 41 0-1,0-65 0 0,0 15 0 1,0 13 0-1,0-9 0 1</inkml:trace>
    </iact:actionData>
  </iact:action>
  <iact:action type="add" startTime="108393">
    <iact:property name="dataType"/>
    <iact:actionData xml:id="d19">
      <inkml:trace xmlns:inkml="http://www.w3.org/2003/InkML" xml:id="stk19" contextRef="#ctx0" brushRef="#br0">7966 14089 24575 0,'0'-23'0'14,"0"-14"0"0,0 33 0 0,0-15 0 0,0 19 0 0,0-18 0 0,0 13 0 0,0-32 0 0,18 32 0 0,-13-13 0 0,14 18 0 0,-19-19 0 0,0 15 0 0,0-15 0 0,0 1 0 0,18 13 0 0,-13-14 0 0,13 1 0 1,-18 13 0-1,0-13 0 0,19 18 0 0,-15 0 0 0,15 0 0 0,-19 0 0 0,19 0 0 0,-15 0 0 0,15 0 0 0,-19 0 0 0,18 0 0 0,-13 0 0 0,13 0 0 0,-18 0 0 0,19 0 0 0,-14 0 0 0,32 0 0 1,-33 0 0-1,15 0 0 0,-19 0 0 0,18 0 0 0,-13 0 0 0,14 18 0 0,-19-13 0 0,18 13 0 0,-13-18 0 0,13 0 0 0,1 19 0 0,-15-14 0 0,33 13 0 0,-32-18 0 0,14 19 0 0,-19-15 0 0,18 15 0 1,-13-1 0-1,13-13 0 0,-18 13 0 0,0 1 0 0,0-14 0 0,0 13 0 0,0-18 0 0,19 19 0 0,-14-15 0 0,13 33 0 0,-18-32 0 0,0 13 0 0,0 1 0 0,0-14 0 0,0 13 0 0,0 1 0 0,0-15 0 1,0 15 0-1,0-1 0 0,0-13 0 0,0 14 0 0,0-19 0 0,0 18 0 0,0-13 0 0,0 13 0 0,0-18 0 0,0 19 0 0,0-15 0 0,0 15 0 0,0-19 0 0,0 18 0 0,0-13 0 0,0 14 0 0,0-19 0 0,0 0 0 1,-18 0 0-1,13 18 0 0,-14-13 0 0,19 13 0 0,0-18 0 0,0 0 0 0,0 19 0 0,0-15 0 0,-18 15 0 0,13-19 0 0,-13 0 0 0,18 0 0 0,0 19 0 0,-19-15 0 0,14 15 0 0,-13-19 0 0,-1 0 0 1,15 18 0-1,-15-13 0 0,19 13 0 0,0-18 0 0,-18 0 0 0,13 0 0 0,-13 19 0 0,-1-14 0 0,14 13 0 0,-13-18 0 0,18 0 0 0,-19 0 0 0,15 0 0 0,-15 0 0 0,19 0 0 0,-18 0 0 0,13 19 0 1,-14-15 0-1,19 15 0 0,-18-19 0 0,13 0 0 0,-13 0 0 0,18 0 0 0,0 0 0 0,-19 0 0 0,15 0 0 0,-15 0 0 0,19 0 0 0,-19 0 0 0,15 0 0 0,-15 0 0 0,19-19 0 0,0 15 0 0,0-15 0 1</inkml:trace>
    </iact:actionData>
  </iact:action>
  <iact:action type="add" startTime="111902">
    <iact:property name="dataType"/>
    <iact:actionData xml:id="d20">
      <inkml:trace xmlns:inkml="http://www.w3.org/2003/InkML" xml:id="stk20" contextRef="#ctx0" brushRef="#br0">3086 12881 24575 0,'19'23'0'15,"-15"-5"0"1,15-18 0-1,-19 0 0 1,0 0 0-1,0 19 0 1,0-15 0-1,18 15 0 1,-13-19 0-1,13 19 0 1,-18-15 0-1,0 15 0 1,0-19 0 0,19 18 0-1,-14-13 0 1,13 13 0-1,-18-18 0 1,0 19 0-1,0-14 0 1,0 13 0-1,0 1 0 1,19-15 0-1,-15 15 0 1,15-1 0-1,-19-13 0 1,0 13 0 0,0 1 0-1,0-14 0 1,0 13 0-1,18-18 0 1,-13 0 0-1,14 0 0 1,-19 0 0-1,18-18 0 1,-13 13 0-1,32-32 0 1,-14 14 0 0,19-19 0-1,-19 0 0 1,14 19 0-1,-14-14 0 1,0 14 0-1,14-19 0 1,-13 1 0-1,-1 17 0 1,14-13 0-1,-33 14 0 1,34-18 0-1,-15-1 0 1,0 19 0 0,14 4 0-1,-32 1 0 1,13 13 0-1,-18-13 0 1,19 18 0-1,-15 0 0 1,15 0 0-1,-19-19 0 1,0 14 0-1,0-13 0 1,0 18 0 0</inkml:trace>
    </iact:actionData>
  </iact:action>
  <iact:action type="add" startTime="113552">
    <iact:property name="dataType"/>
    <iact:actionData xml:id="d21">
      <inkml:trace xmlns:inkml="http://www.w3.org/2003/InkML" xml:id="stk21" contextRef="#ctx0" brushRef="#br0">4379 12297 24575 0,'0'42'0'12,"19"-19"0"1,-15 14 0-1,15-32 0 1,-19 32 0-1,0-33 0 1,18 33 0-1,-13-32 0 1,13 13 0-1,-18 1 0 1,0-14 0-1,0 13 0 1,0 1 0-1,0-15 0 1,0 33 0-1,0-32 0 1,19 14 0-1,-14-19 0 1,13 18 0-1,-18-13 0 1,0 13 0-1,0-18 0 1,0 19 0-1,0-15 0 1,0 15 0-1,19-19 0 1,-15 0 0-1,15 18 0 1,-19-13 0-1,0 14 0 1,18-19 0-1,-13-19 0 1,14-4 0-1,-1 0 0 1,-13-14 0-1,32 14 0 1,-33-19 0-1,34 0 0 1,-34 0 0-1,15 1 0 1,-1-19 0-1,5 32 0 1,1-46 0-1,13 46 0 1,-14-32 0-1,0 18 0 1,14 0 0-1,-32 1 0 1,32-1 0-1,-33 0 0 1,33 19 0-1,-32-14 0 1,14 14 0-1,-1 0 0 1,-13 4 0-1,13 19 0 1,-18-18 0-1,0 13 0 1,19-13 0-1,-14 18 0 1,13 0 0-1,-18-19 0 1,0 14 0-1,0-13 0 1,0 18 0-1,0 0 0 1,0 0 0 0</inkml:trace>
    </iact:actionData>
  </iact:action>
  <iact:action type="add" startTime="114991">
    <iact:property name="dataType"/>
    <iact:actionData xml:id="d22">
      <inkml:trace xmlns:inkml="http://www.w3.org/2003/InkML" xml:id="stk22" contextRef="#ctx0" brushRef="#br0">6172 12922 24575 0,'19'42'0'14,"-14"-19"0"1,13 14 0 0,1-32 0 0,-15 32 0 0,15-32 0 0,-19 32 0 0,0-33 0 0,18 33 0 0,-13-32 0 0,14 32 0 0,-19-32 0 0,0 13 0 0,18 1 0 0,-13 4 0 0,13 0 0 0,-18 14 0 0,0-32 0 0,0 32 0-1,0-33 0 1,0 33 0 0,19-32 0 0,-15 14 0 0,15-19 0 0,-19 18 0 0,0-13 0 0,0 13 0 0,0-36 0 0,19-5 0 0,-15-19 0 0,33 0 0 0,-14 0 0 0,19-18 0 0,0 14 0 0,18-33 0 0,-14 33 0 0,15-14 0-1,-20-1 0 1,1 15 0 0,0-14 0 0,-1 0 0 0,20 13 0 0,-33-13 0 0,27 19 0 0,-32-1 0 0,0 0 0 0,15 0 0 0,-34 19 0 0,15-14 0 0,-1 33 0 0,-13-15 0 0,13 19 0 0,-18 0 0 0,0 0 0 0</inkml:trace>
    </iact:actionData>
  </iact:action>
  <iact:action type="add" startTime="116332">
    <iact:property name="dataType"/>
    <iact:actionData xml:id="d23">
      <inkml:trace xmlns:inkml="http://www.w3.org/2003/InkML" xml:id="stk23" contextRef="#ctx0" brushRef="#br0">7882 13089 24575 0,'19'42'0'17,"-14"-1"0"0,32 1 0 0,-33 0 0 0,33-1 0 0,-32 1 0 0,14-19 0 0,-19 14 0 0,0-32 0 0,18 14 0 0,-13-1 0 0,13-13 0 0,-18 13 0 0,0-18 0 0,0 0 0 0,19 0 0 0,-15 0 0 0,15-18 0 0,-19 13 0 0,19-32 0 0,-15 14 0 0,33-19 0 0,-32 0 0 0,32 1 0 0,-14-1 0 0,0-18 0 0,14 14 0 0,5-15 0 0,-14 20 0 0,46-1 0 0,-65 0 0 0,47 1 0 0,-51-1 0 0,32 19 0 0,-14-14 0 0,18 32 0 0,-17-32 0 0,-6 32 0 0,1-13 0 0,-15 18 0 0,15 0 0 0,-19-19 0 0,0 15 0 0,0-15 0 0,0 19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 talk time! S-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en-US" dirty="0"/>
              <a:t>-r-</a:t>
            </a:r>
            <a:r>
              <a:rPr lang="en-US" dirty="0" err="1"/>
              <a:t>ee</a:t>
            </a:r>
            <a:r>
              <a:rPr lang="en-US" dirty="0"/>
              <a:t> k-</a:t>
            </a:r>
            <a:r>
              <a:rPr lang="en-US" dirty="0" err="1"/>
              <a:t>ee</a:t>
            </a:r>
            <a:r>
              <a:rPr lang="en-US" dirty="0"/>
              <a:t>-p f-</a:t>
            </a:r>
            <a:r>
              <a:rPr lang="en-US" dirty="0" err="1"/>
              <a:t>ee</a:t>
            </a:r>
            <a:r>
              <a:rPr lang="en-US" dirty="0"/>
              <a:t>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</a:t>
            </a:r>
            <a:r>
              <a:rPr lang="en-US" dirty="0"/>
              <a:t>, two letters, one sound, special friends, </a:t>
            </a:r>
            <a:r>
              <a:rPr lang="en-US" dirty="0" err="1"/>
              <a:t>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turn – </a:t>
            </a:r>
            <a:r>
              <a:rPr lang="en-US" dirty="0" err="1"/>
              <a:t>ee</a:t>
            </a:r>
            <a:r>
              <a:rPr lang="en-US" dirty="0"/>
              <a:t>. Your turn. My turn – What can you see? Your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play our game – can you remember? When it wriggles tell me if it’s </a:t>
            </a:r>
            <a:r>
              <a:rPr lang="en-US" dirty="0" err="1"/>
              <a:t>ee</a:t>
            </a:r>
            <a:r>
              <a:rPr lang="en-US" dirty="0"/>
              <a:t>, or what can you see?  If you don’t have the wiggle don’t worry, ask someone to point and if you don’t have someone there, that’s ok too, have a practice at being super speedy and point when you say it. </a:t>
            </a:r>
            <a:r>
              <a:rPr lang="en-US" dirty="0" err="1"/>
              <a:t>ee</a:t>
            </a:r>
            <a:r>
              <a:rPr lang="en-US" dirty="0"/>
              <a:t> or what can you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time for some green words – let’s use Fred talk to help us sound them out. b-</a:t>
            </a:r>
            <a:r>
              <a:rPr lang="en-US" dirty="0" err="1"/>
              <a:t>ee</a:t>
            </a:r>
            <a:r>
              <a:rPr lang="en-US" dirty="0"/>
              <a:t>-n, s-</a:t>
            </a:r>
            <a:r>
              <a:rPr lang="en-US" dirty="0" err="1"/>
              <a:t>ee</a:t>
            </a:r>
            <a:r>
              <a:rPr lang="en-US" dirty="0"/>
              <a:t>. Th-r-</a:t>
            </a:r>
            <a:r>
              <a:rPr lang="en-US" dirty="0" err="1"/>
              <a:t>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write some words with today’s sound? See, green, sleep. Tick and fix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use our Fred fingers, d-ay 2 sounds. P-l-ay 3 sounds and m-ay 2 sounds.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customXml" Target="../ink/ink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11" Type="http://schemas.openxmlformats.org/officeDocument/2006/relationships/customXml" Target="../ink/ink2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6.xml"/><Relationship Id="rId9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‘</a:t>
            </a:r>
            <a:r>
              <a:rPr lang="en-US" sz="70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ee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’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68242E7-D15F-1D4E-922C-74D04D65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9" y="244778"/>
            <a:ext cx="1375969" cy="6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448BCE-34FA-DD47-8424-251DB71D695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50840" y="1605600"/>
              <a:ext cx="2072520" cy="4043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448BCE-34FA-DD47-8424-251DB71D69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1480" y="1596240"/>
                <a:ext cx="2091240" cy="40626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183DDAE-84CD-3542-8202-413696FC8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05"/>
    </mc:Choice>
    <mc:Fallback xmlns="">
      <p:transition spd="slow" advTm="119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CC00-1000-EE4F-AB5C-D84CA54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449B-975A-1B42-8365-879C4C841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2: What can you see?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3: Fred talk time! S-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 f-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two letters, one sound, special friends,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5: My turn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Your turn. My turn – What can you see? Your turn.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6: Now let’s play our game. When it wiggles tell me if it’s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what can you see?  If you don’t have the wiggle don’t worry, ask someone to point and if you don’t have someone there, that’s ok too, have a practice at being super speedy and point when you say it.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or what can you see?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 It’s time for some green words – let’s use Fred talk to help us sound them out. B-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-n, s-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 Let’s practice writing our sound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 Can you write some words with today’s sound? See, green, sleep. Tick and fix on the next slide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10: Let’s use our Fred fingers, s-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sounds. G-r-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-n 4 sounds and s-l-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 4 sounds.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D34C4-BEDB-7746-A216-DE5E5E3E85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931" r="-4633" b="7239"/>
          <a:stretch/>
        </p:blipFill>
        <p:spPr>
          <a:xfrm>
            <a:off x="3128303" y="689317"/>
            <a:ext cx="6353322" cy="5219114"/>
          </a:xfrm>
          <a:prstGeom prst="rect">
            <a:avLst/>
          </a:prstGeom>
        </p:spPr>
      </p:pic>
      <p:pic>
        <p:nvPicPr>
          <p:cNvPr id="2" name="Audio Recording 20 Jan 2021 at 09:56:19" descr="Audio Recording 20 Jan 2021 at 09:56:19">
            <a:hlinkClick r:id="" action="ppaction://media"/>
            <a:extLst>
              <a:ext uri="{FF2B5EF4-FFF2-40B4-BE49-F238E27FC236}">
                <a16:creationId xmlns:a16="http://schemas.microsoft.com/office/drawing/2014/main" id="{1994E886-D231-5A46-BDDA-78AA5E98B1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7865" y="590843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20 Jan 2021 at 09:53:34" descr="Audio Recording 20 Jan 2021 at 09:53:34">
            <a:hlinkClick r:id="" action="ppaction://media"/>
            <a:extLst>
              <a:ext uri="{FF2B5EF4-FFF2-40B4-BE49-F238E27FC236}">
                <a16:creationId xmlns:a16="http://schemas.microsoft.com/office/drawing/2014/main" id="{9B20250F-5363-D340-AB75-C7315B426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047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13AB64-C271-2B4B-BC77-A147A4B1E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2804" b="70047"/>
          <a:stretch/>
        </p:blipFill>
        <p:spPr>
          <a:xfrm>
            <a:off x="4516022" y="2512401"/>
            <a:ext cx="3940301" cy="1833197"/>
          </a:xfrm>
          <a:prstGeom prst="rect">
            <a:avLst/>
          </a:prstGeom>
        </p:spPr>
      </p:pic>
      <p:pic>
        <p:nvPicPr>
          <p:cNvPr id="3" name="Audio Recording 20 Jan 2021 at 08:58:21" descr="Audio Recording 20 Jan 2021 at 08:58:21">
            <a:hlinkClick r:id="" action="ppaction://media"/>
            <a:extLst>
              <a:ext uri="{FF2B5EF4-FFF2-40B4-BE49-F238E27FC236}">
                <a16:creationId xmlns:a16="http://schemas.microsoft.com/office/drawing/2014/main" id="{F381B2B6-B50A-5F40-AA14-1896EDDE1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9052" y="58220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3E4DA-2047-DD42-A4C7-7DB9FBAC27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-2804" b="70047"/>
          <a:stretch/>
        </p:blipFill>
        <p:spPr>
          <a:xfrm>
            <a:off x="1202531" y="2410410"/>
            <a:ext cx="3940301" cy="1833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A5539-18F8-B84F-803E-5A5DB7DBBF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931" r="-4633" b="7239"/>
          <a:stretch/>
        </p:blipFill>
        <p:spPr>
          <a:xfrm>
            <a:off x="5590149" y="717451"/>
            <a:ext cx="6353322" cy="5219114"/>
          </a:xfrm>
          <a:prstGeom prst="rect">
            <a:avLst/>
          </a:prstGeom>
        </p:spPr>
      </p:pic>
      <p:pic>
        <p:nvPicPr>
          <p:cNvPr id="3" name="Audio Recording 20 Jan 2021 at 08:59:20" descr="Audio Recording 20 Jan 2021 at 08:59:20">
            <a:hlinkClick r:id="" action="ppaction://media"/>
            <a:extLst>
              <a:ext uri="{FF2B5EF4-FFF2-40B4-BE49-F238E27FC236}">
                <a16:creationId xmlns:a16="http://schemas.microsoft.com/office/drawing/2014/main" id="{D887D4E2-7CE1-0947-BA7A-ACD5E15553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9052" y="593304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F7766-119F-3A4B-A7DB-5141FDB38F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931" r="-4633" b="7239"/>
          <a:stretch/>
        </p:blipFill>
        <p:spPr>
          <a:xfrm>
            <a:off x="6096000" y="819443"/>
            <a:ext cx="6353322" cy="5219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03C71-9805-A045-8F81-9B164DB83D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-2804" b="70047"/>
          <a:stretch/>
        </p:blipFill>
        <p:spPr>
          <a:xfrm>
            <a:off x="956896" y="2512401"/>
            <a:ext cx="3940301" cy="1833197"/>
          </a:xfrm>
          <a:prstGeom prst="rect">
            <a:avLst/>
          </a:prstGeom>
        </p:spPr>
      </p:pic>
      <p:pic>
        <p:nvPicPr>
          <p:cNvPr id="3" name="Audio Recording 20 Jan 2021 at 09:03:05" descr="Audio Recording 20 Jan 2021 at 09:03:05">
            <a:hlinkClick r:id="" action="ppaction://media"/>
            <a:extLst>
              <a:ext uri="{FF2B5EF4-FFF2-40B4-BE49-F238E27FC236}">
                <a16:creationId xmlns:a16="http://schemas.microsoft.com/office/drawing/2014/main" id="{8F60BFFC-B2BB-EF4B-9632-08C734273A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6339" y="5850206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A4863-DC50-1045-BC47-113C5A9C1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31" t="18026" r="16092" b="17960"/>
          <a:stretch/>
        </p:blipFill>
        <p:spPr>
          <a:xfrm>
            <a:off x="647115" y="390378"/>
            <a:ext cx="4867422" cy="2447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4790B-5B6B-9845-A08A-2317856F5C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39" t="22751" r="13692" b="20442"/>
          <a:stretch/>
        </p:blipFill>
        <p:spPr>
          <a:xfrm>
            <a:off x="6213230" y="1473591"/>
            <a:ext cx="5331655" cy="2142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2307A-8137-1642-83C2-07D0296A12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92" t="18041" r="6308" b="17063"/>
          <a:stretch/>
        </p:blipFill>
        <p:spPr>
          <a:xfrm>
            <a:off x="337626" y="4136780"/>
            <a:ext cx="6400800" cy="2447779"/>
          </a:xfrm>
          <a:prstGeom prst="rect">
            <a:avLst/>
          </a:prstGeom>
        </p:spPr>
      </p:pic>
      <p:pic>
        <p:nvPicPr>
          <p:cNvPr id="10" name="Audio Recording 20 Jan 2021 at 09:47:07" descr="Audio Recording 20 Jan 2021 at 09:47:07">
            <a:hlinkClick r:id="" action="ppaction://media"/>
            <a:extLst>
              <a:ext uri="{FF2B5EF4-FFF2-40B4-BE49-F238E27FC236}">
                <a16:creationId xmlns:a16="http://schemas.microsoft.com/office/drawing/2014/main" id="{3E65EBAD-385A-A94A-A2D2-14EF72163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1574" y="5810445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FEC376-F8ED-1944-9796-A87519C95FA8}"/>
                  </a:ext>
                </a:extLst>
              </p14:cNvPr>
              <p14:cNvContentPartPr/>
              <p14:nvPr/>
            </p14:nvContentPartPr>
            <p14:xfrm>
              <a:off x="1991880" y="244755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FEC376-F8ED-1944-9796-A87519C95F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9240" y="23845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E68ADB-CD7A-7C4F-9B8B-6C05CFFAA8FD}"/>
                  </a:ext>
                </a:extLst>
              </p14:cNvPr>
              <p14:cNvContentPartPr/>
              <p14:nvPr/>
            </p14:nvContentPartPr>
            <p14:xfrm>
              <a:off x="4121280" y="240795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E68ADB-CD7A-7C4F-9B8B-6C05CFFAA8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8640" y="23449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ACD15B2-B020-9844-9B48-BD7A58244557}"/>
                  </a:ext>
                </a:extLst>
              </p14:cNvPr>
              <p14:cNvContentPartPr/>
              <p14:nvPr/>
            </p14:nvContentPartPr>
            <p14:xfrm>
              <a:off x="8179320" y="321893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ACD15B2-B020-9844-9B48-BD7A582445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16680" y="31559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7BCAE4-5780-DA4D-A0D9-399FC300AC65}"/>
                  </a:ext>
                </a:extLst>
              </p14:cNvPr>
              <p14:cNvContentPartPr/>
              <p14:nvPr/>
            </p14:nvContentPartPr>
            <p14:xfrm>
              <a:off x="3368169" y="608874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7BCAE4-5780-DA4D-A0D9-399FC300AC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5529" y="6025745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Gerader Verbinder 19">
            <a:extLst>
              <a:ext uri="{FF2B5EF4-FFF2-40B4-BE49-F238E27FC236}">
                <a16:creationId xmlns:a16="http://schemas.microsoft.com/office/drawing/2014/main" id="{4C683CFC-6CE6-411A-B11A-17BCD7EE3B3C}"/>
              </a:ext>
            </a:extLst>
          </p:cNvPr>
          <p:cNvSpPr/>
          <p:nvPr/>
        </p:nvSpPr>
        <p:spPr>
          <a:xfrm>
            <a:off x="2702160" y="2442240"/>
            <a:ext cx="9144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Gerader Verbinder 19">
            <a:extLst>
              <a:ext uri="{FF2B5EF4-FFF2-40B4-BE49-F238E27FC236}">
                <a16:creationId xmlns:a16="http://schemas.microsoft.com/office/drawing/2014/main" id="{C6DD77D3-8F1D-9746-9245-4E54A2C8B210}"/>
              </a:ext>
            </a:extLst>
          </p:cNvPr>
          <p:cNvSpPr/>
          <p:nvPr/>
        </p:nvSpPr>
        <p:spPr>
          <a:xfrm>
            <a:off x="2096086" y="6088745"/>
            <a:ext cx="9144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Gerader Verbinder 19">
            <a:extLst>
              <a:ext uri="{FF2B5EF4-FFF2-40B4-BE49-F238E27FC236}">
                <a16:creationId xmlns:a16="http://schemas.microsoft.com/office/drawing/2014/main" id="{E2C32FF5-AA59-9241-982B-263D27C1D0A5}"/>
              </a:ext>
            </a:extLst>
          </p:cNvPr>
          <p:cNvSpPr/>
          <p:nvPr/>
        </p:nvSpPr>
        <p:spPr>
          <a:xfrm>
            <a:off x="4021017" y="6128604"/>
            <a:ext cx="9144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Gerader Verbinder 19">
            <a:extLst>
              <a:ext uri="{FF2B5EF4-FFF2-40B4-BE49-F238E27FC236}">
                <a16:creationId xmlns:a16="http://schemas.microsoft.com/office/drawing/2014/main" id="{6C37C014-AF60-154E-A195-12184A3D38A0}"/>
              </a:ext>
            </a:extLst>
          </p:cNvPr>
          <p:cNvSpPr/>
          <p:nvPr/>
        </p:nvSpPr>
        <p:spPr>
          <a:xfrm>
            <a:off x="8733692" y="3218936"/>
            <a:ext cx="9144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8"/>
    </mc:Choice>
    <mc:Fallback xmlns=""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BB6AB57-F0A3-D141-8436-A4C9CCAF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9" y="244778"/>
            <a:ext cx="1375969" cy="6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6C9C97-1E58-AB46-B897-C187DDE52BA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22520" y="405000"/>
              <a:ext cx="1892160" cy="42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6C9C97-1E58-AB46-B897-C187DDE52B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3160" y="395640"/>
                <a:ext cx="1910880" cy="439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D06D1C-88DD-1E49-9145-7EBC88FC9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1"/>
    </mc:Choice>
    <mc:Fallback xmlns="">
      <p:transition spd="slow" advTm="35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B595772-2749-9E4E-9B61-7F63E05E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9" y="244778"/>
            <a:ext cx="1375969" cy="6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20 Jan 2021 at 09:49:47" descr="Audio Recording 20 Jan 2021 at 09:49:47">
            <a:hlinkClick r:id="" action="ppaction://media"/>
            <a:extLst>
              <a:ext uri="{FF2B5EF4-FFF2-40B4-BE49-F238E27FC236}">
                <a16:creationId xmlns:a16="http://schemas.microsoft.com/office/drawing/2014/main" id="{9A442BF4-4FDD-874A-B8AF-71D7C12B5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5513" y="5938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71"/>
    </mc:Choice>
    <mc:Fallback xmlns="">
      <p:transition spd="slow" advTm="7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404</Words>
  <Application>Microsoft Office PowerPoint</Application>
  <PresentationFormat>Widescreen</PresentationFormat>
  <Paragraphs>31</Paragraphs>
  <Slides>11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Hall, Linda</cp:lastModifiedBy>
  <cp:revision>19</cp:revision>
  <dcterms:created xsi:type="dcterms:W3CDTF">2021-01-11T13:23:06Z</dcterms:created>
  <dcterms:modified xsi:type="dcterms:W3CDTF">2021-01-21T08:07:02Z</dcterms:modified>
</cp:coreProperties>
</file>