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4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8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4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1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2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2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4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6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12A7-609F-4D10-8496-755362BFD1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B72D8-CC5D-4BCA-B961-AB8A7932B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1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Learning intention: To identify halves and quarters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8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57"/>
    </mc:Choice>
    <mc:Fallback>
      <p:transition spd="slow" advTm="9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70" y="1768567"/>
            <a:ext cx="3538764" cy="337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4582" y="4691632"/>
            <a:ext cx="3467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half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402136" y="588441"/>
                <a:ext cx="952505" cy="21666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7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36" y="588441"/>
                <a:ext cx="952505" cy="2166619"/>
              </a:xfrm>
              <a:prstGeom prst="rect">
                <a:avLst/>
              </a:prstGeom>
              <a:blipFill>
                <a:blip r:embed="rId6"/>
                <a:stretch>
                  <a:fillRect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22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62"/>
    </mc:Choice>
    <mc:Fallback>
      <p:transition spd="slow" advTm="30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42261" y="4691632"/>
            <a:ext cx="16722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402136" y="588441"/>
                <a:ext cx="952505" cy="21666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7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36" y="588441"/>
                <a:ext cx="952505" cy="2166619"/>
              </a:xfrm>
              <a:prstGeom prst="rect">
                <a:avLst/>
              </a:prstGeom>
              <a:blipFill>
                <a:blip r:embed="rId5"/>
                <a:stretch>
                  <a:fillRect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5" y="1484720"/>
            <a:ext cx="3607616" cy="333547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64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40"/>
    </mc:Choice>
    <mc:Fallback>
      <p:transition spd="slow" advTm="25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6437" y="4691632"/>
            <a:ext cx="49039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quarter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402136" y="588441"/>
                <a:ext cx="952505" cy="21666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7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36" y="588441"/>
                <a:ext cx="952505" cy="2166619"/>
              </a:xfrm>
              <a:prstGeom prst="rect">
                <a:avLst/>
              </a:prstGeom>
              <a:blipFill>
                <a:blip r:embed="rId5"/>
                <a:stretch>
                  <a:fillRect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r="6685"/>
          <a:stretch/>
        </p:blipFill>
        <p:spPr bwMode="auto">
          <a:xfrm>
            <a:off x="898887" y="2126525"/>
            <a:ext cx="4535262" cy="2445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12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91"/>
    </mc:Choice>
    <mc:Fallback>
      <p:transition spd="slow" advTm="23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6437" y="4691632"/>
            <a:ext cx="49039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quarter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402136" y="588441"/>
                <a:ext cx="952505" cy="21666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7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36" y="588441"/>
                <a:ext cx="952505" cy="2166619"/>
              </a:xfrm>
              <a:prstGeom prst="rect">
                <a:avLst/>
              </a:prstGeom>
              <a:blipFill>
                <a:blip r:embed="rId5"/>
                <a:stretch>
                  <a:fillRect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76" y="2180727"/>
            <a:ext cx="2558915" cy="229983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35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88"/>
    </mc:Choice>
    <mc:Fallback>
      <p:transition spd="slow" advTm="23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Office PowerPoint</Application>
  <PresentationFormat>Widescreen</PresentationFormat>
  <Paragraphs>10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Browning, Bethany</dc:creator>
  <cp:lastModifiedBy>Browning, Bethany</cp:lastModifiedBy>
  <cp:revision>3</cp:revision>
  <dcterms:created xsi:type="dcterms:W3CDTF">2021-02-23T12:32:53Z</dcterms:created>
  <dcterms:modified xsi:type="dcterms:W3CDTF">2021-02-23T12:45:21Z</dcterms:modified>
</cp:coreProperties>
</file>