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6349-FE85-4550-8384-C62B1059FFE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3622-1D0A-40EA-8279-8CF75D34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6349-FE85-4550-8384-C62B1059FFE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3622-1D0A-40EA-8279-8CF75D34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0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6349-FE85-4550-8384-C62B1059FFE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3622-1D0A-40EA-8279-8CF75D34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89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6349-FE85-4550-8384-C62B1059FFE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3622-1D0A-40EA-8279-8CF75D34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8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6349-FE85-4550-8384-C62B1059FFE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3622-1D0A-40EA-8279-8CF75D34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8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6349-FE85-4550-8384-C62B1059FFE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3622-1D0A-40EA-8279-8CF75D34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3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6349-FE85-4550-8384-C62B1059FFE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3622-1D0A-40EA-8279-8CF75D34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6349-FE85-4550-8384-C62B1059FFE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3622-1D0A-40EA-8279-8CF75D34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08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6349-FE85-4550-8384-C62B1059FFE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3622-1D0A-40EA-8279-8CF75D34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94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6349-FE85-4550-8384-C62B1059FFE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3622-1D0A-40EA-8279-8CF75D34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96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6349-FE85-4550-8384-C62B1059FFE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3622-1D0A-40EA-8279-8CF75D34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9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6349-FE85-4550-8384-C62B1059FFE8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73622-1D0A-40EA-8279-8CF75D346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1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05" y="164238"/>
            <a:ext cx="8328659" cy="62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1" y="293641"/>
            <a:ext cx="8340770" cy="62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2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04" y="244929"/>
            <a:ext cx="8261926" cy="629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7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38" y="203427"/>
            <a:ext cx="8539027" cy="64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1925"/>
            <a:ext cx="8501475" cy="63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6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" y="229552"/>
            <a:ext cx="8582298" cy="64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9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51" y="160700"/>
            <a:ext cx="8812258" cy="65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7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9674"/>
            <a:ext cx="8798229" cy="656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0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555902"/>
              </p:ext>
            </p:extLst>
          </p:nvPr>
        </p:nvGraphicFramePr>
        <p:xfrm>
          <a:off x="2032000" y="562912"/>
          <a:ext cx="8128000" cy="5531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5181286"/>
                    </a:ext>
                  </a:extLst>
                </a:gridCol>
              </a:tblGrid>
              <a:tr h="607495">
                <a:tc>
                  <a:txBody>
                    <a:bodyPr/>
                    <a:lstStyle/>
                    <a:p>
                      <a:r>
                        <a:rPr lang="en-GB" dirty="0" smtClean="0"/>
                        <a:t>Danny’s Uncle gives</a:t>
                      </a:r>
                      <a:r>
                        <a:rPr lang="en-GB" baseline="0" dirty="0" smtClean="0"/>
                        <a:t> him a special personality potion, which is meant to bring out hidden talents.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194028"/>
                  </a:ext>
                </a:extLst>
              </a:tr>
              <a:tr h="607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Danny’s mum tells</a:t>
                      </a:r>
                      <a:r>
                        <a:rPr lang="en-GB" baseline="0" dirty="0" smtClean="0"/>
                        <a:t> him</a:t>
                      </a:r>
                      <a:r>
                        <a:rPr lang="en-GB" dirty="0" smtClean="0"/>
                        <a:t> off for spending his life hiding in his room instead of</a:t>
                      </a:r>
                      <a:r>
                        <a:rPr lang="en-GB" baseline="0" dirty="0" smtClean="0"/>
                        <a:t> going to the park with friends.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767779"/>
                  </a:ext>
                </a:extLst>
              </a:tr>
              <a:tr h="607495">
                <a:tc>
                  <a:txBody>
                    <a:bodyPr/>
                    <a:lstStyle/>
                    <a:p>
                      <a:r>
                        <a:rPr lang="en-GB" dirty="0" smtClean="0"/>
                        <a:t>Uncle Hal explains that the</a:t>
                      </a:r>
                      <a:r>
                        <a:rPr lang="en-GB" baseline="0" dirty="0" smtClean="0"/>
                        <a:t> personality potion was just a trick to make Danny believe in himself.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95244"/>
                  </a:ext>
                </a:extLst>
              </a:tr>
              <a:tr h="351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Danny is given the main</a:t>
                      </a:r>
                      <a:r>
                        <a:rPr lang="en-GB" baseline="0" dirty="0" smtClean="0"/>
                        <a:t> part in the play even though he dropped the potion.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 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240528"/>
                  </a:ext>
                </a:extLst>
              </a:tr>
              <a:tr h="607495">
                <a:tc>
                  <a:txBody>
                    <a:bodyPr/>
                    <a:lstStyle/>
                    <a:p>
                      <a:r>
                        <a:rPr lang="en-GB" dirty="0" smtClean="0"/>
                        <a:t>At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breaktime</a:t>
                      </a:r>
                      <a:r>
                        <a:rPr lang="en-GB" baseline="0" dirty="0" smtClean="0"/>
                        <a:t>, Danny is brave enough to stand up to Wicks and refuses to give him his fudge bar.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989965"/>
                  </a:ext>
                </a:extLst>
              </a:tr>
              <a:tr h="607495">
                <a:tc>
                  <a:txBody>
                    <a:bodyPr/>
                    <a:lstStyle/>
                    <a:p>
                      <a:r>
                        <a:rPr lang="en-GB" dirty="0" smtClean="0"/>
                        <a:t>Unfortunately,</a:t>
                      </a:r>
                      <a:r>
                        <a:rPr lang="en-GB" baseline="0" dirty="0" smtClean="0"/>
                        <a:t> Danny is forced to sit next to Wicks, the bully, on the school bus and he steals his lunch.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405583"/>
                  </a:ext>
                </a:extLst>
              </a:tr>
              <a:tr h="867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Mrs Morgan announces that the school play was going to be ‘Bugsy Malone’ and Danny is desperate to be in it</a:t>
                      </a:r>
                      <a:r>
                        <a:rPr lang="en-GB" baseline="0" dirty="0" smtClean="0"/>
                        <a:t> but he doesn’t feel very confident.   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41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12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150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Browning, Bethany</dc:creator>
  <cp:lastModifiedBy>Browning, Bethany</cp:lastModifiedBy>
  <cp:revision>3</cp:revision>
  <dcterms:created xsi:type="dcterms:W3CDTF">2021-02-23T09:09:28Z</dcterms:created>
  <dcterms:modified xsi:type="dcterms:W3CDTF">2021-02-23T09:24:40Z</dcterms:modified>
</cp:coreProperties>
</file>