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0T16:32:58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5358">
    <iact:property name="dataType"/>
    <iact:actionData xml:id="d0">
      <inkml:trace xmlns:inkml="http://www.w3.org/2003/InkML" xml:id="stk0" contextRef="#ctx0" brushRef="#br0">6172 10505 24575 0,'-23'0'0'8,"-14"0"0"1,14 0 0 0,-19 0 0 0,-18 0 0 0,-5 0 0 0,-37 0 0 0,14 0-294 0,29 0 0 0,-2 0 294 0,-46 0 0 0,35-2 0 0,0 4 0 0,-39 16 0 0,32-7 0 0,1 1 0 0,-15 11 0 0,24-13 0-1,-1-1 0 1,-37 9 0 0,1 6 0 0,4-1 0 0,0 14 0 0,14-33 0 0,-14 34 0 0,18-34-22 0,1 15 22 0,0-19 0 0,18 0 0 0,-14 18 0 0,14-13 0 0,0 13 588 0,5-18-588 0,18 0 22 0,-18 0-22-1,14 19 0 1,-15-14 0 0,20 13 0 0,-1-18 0 0,0 19 0 0,1-15 0 0,-1 15 0 0,0-19 0 0,0 18 0 0,1-13 0 0,-1 32 0 0,0-32 0 0,1 32 0 0,-1-14 0 0,0 18 0 0,1 1 0 0,-1 0 0-1,19 0 0 1,-14-1 0 0,13 19 0 0,1-13 0 0,-14 32 0 0,33-33 0 0,-15 33 0 0,0-15 0 0,15 20 0 0,-15-1 0 0,19 1 0 0,0-1 0 0,0 0 0 0,0 1 0 0,0-1 0 0,0-18 0 0,0 14 0-1,0-15 0 1,0 1 0 0,0 14 0 0,0-14 0 0,0 0 0 0,0 13 0 0,19-13 0 0,4 19 0 0,19-20 0 0,-1 15 0 0,1-14 0 0,0 0 0 0,18 14 0 0,-14-33 0 0,33 14 0 0,-32-18 0 0,13 0 0-1,0 18 0 1,5-32 0 0,0 27 0 0,14-32 0 0,-15 19 0 0,20 0 0 0,18-1-654 0,-14 1 654 0,-29-20 0 0,2-2 0 0,46 3 0 0,-19 14 0 0,-19-25 0 0,-4-1 0 0,-9 12 0 0,10-4 0 0,2-1 0-1,2 5 0 1,32 19 0 0,0 0 0 0,-14-19 0 0,14-5 0 0,-19 1 0 0,19-14 0 0,-14 32 0 0,-28-34 0 0,1-2 0 0,27 18 0 0,-28-18 0 0,0-2 0 0,28 1 0 0,-27 0 0 0,-1 0 0 0,28 0 0-1,14 0 0 1,0 0 0 0,-14 0 0 0,-28 0 0 0,0 0 0 0,28 0 0 0,14 0 0 0,0 0 0 0,-14 0-64 0,-4-19 64 0,13-4 0 0,-27-19 0 0,13 1 0 0,-4-1 0 0,-33 0 0 0,33-18 0 0,-33 14 0-1,14-14 652 1,-18-1-652 0,0 15 66 0,18-14-66 0,-32 18 0 0,28 1 0 0,-33-1 0 0,18-18 0 0,-17 13 0 0,13-13 0 0,-14 18 0 0,0 1 0 0,-4-1 0 0,-1 0 0 0,-13 1 0 0,32-19 0 0,-33 13 0-1,15-13 0 1,-1 18 0 0,-13 1 0 0,14-20 0 0,-1 15 0 0,-13-14 0 0,13 0 0 0,-18 13 0 0,0-13 0 0,0 0 0 0,0-5 0 0,0 0 0 0,0 5 0 0,0 0 0 0,0 14 0 0,0-15 0 0,-18 1 0-1,13 14 0 1,-32-33 0 0,32 33 0 0,-32-14 0 0,33-1 0 0,-33 15 0 0,32-14 0 0,-32 0 0 0,32 13 0 0,-32-13 0 0,33 18 0 0,-33 1 0 0,13-1 0 0,1 0 0 0,5 19 0 0,-1-14 0 0,15 14 0-1,-34 0 0 1,15-14 0 0,0 32 0 0,-14-32 0 0,32 32 0 0,-32-32 0 0,33 33 0 0,-33-15 0 0,32 1 0 0,-14 13 0 0,1-14 0 0,13 1 0 0,-32 13 0 0,33-32 0 0,-34 33 0 0,34-15 0 0,-33 19 0-1,32-18 0 1,-32 13 0 0,32-14 0 0,-32 19 0 0,33-18 0 0,-15 13 0 0,1-13 0 0,13-1 0 0,-32 15 0 0,32-15 0 0,-32 19 0 0,33 0 0 0,-15 0 0 0,1-18 0 0,13 13 0 0,-32-14 0 0,32 19 0-1,-13 0 0 1,-1 0 0 0,14 0 0 0,-13 0 0 0,-1-18 0 0,15 13 0 0,-33-13 0 0,32 18 0 0,-13 0 0 0,18-19 0 0,-19 15 0 0,14-15 0 0,-13 19 0 0,18 0 0 0,0 0 0 0,-19 0 0 0,15 0 0-1,-15 0 0 1,19-19 0 0,-18 15 0 0,13-15 0 0,-14 19 0 0,19 0 0 0,-18 0 0 0,13 0 0 0,-13-18 0 0,18 13 0 0,0-13 0 0,-19 18 0 0,15 0 0 0,-15 0 0 0,19 0 0 0,0-19 0 0,-19 14 0-1,15-13 0 1,-15 18 0 0,19 0 0 0,-18 0 0 0,13 0 0 0,-13 0 0 0,18-19 0 0,0 15 0 0,-19-15 0 0,14 19 0 0,-13 0 0 0,18 0 0 0,-19 0 0 0,15 0 0 0,-15 0 0 0,19 0 0 0,0 0 0 0</inkml:trace>
    </iact:actionData>
  </iact:action>
  <iact:action type="add" startTime="18811">
    <iact:property name="dataType"/>
    <iact:actionData xml:id="d1">
      <inkml:trace xmlns:inkml="http://www.w3.org/2003/InkML" xml:id="stk1" contextRef="#ctx0" brushRef="#br0">29195 10046 24575 0,'-60'0'0'7,"14"0"0"1,-33 0 0 0,14 0 0 0,-37 0 0 0,-5 0-755 0,37 0 1 0,-3 0 754 0,-1 0 0 0,-1 0 0 0,-7 0 0 0,-2 0 0 0,1 0 0 0,-1 0-728-1,-8 0 0 1,-2 0 728 0,0 0 0 0,-2 0 0 0,-7 0 0 0,-2 0 0 0,0 0 0 0,1 0 0 0,10 0 0 0,-2 0 0 0,-15 0 0 0,0 0 0 0,22 0 0 0,2 0 0-1,-17 0 0 1,4 0 0 0,35 0 0 0,0 0 0 0,-34 0 0 0,3 0-515 0,-6 0 515 0,24 0 0 0,-1 0 0 0,-23 0 0 0,14 0 0 0,28 0 0 0,-1 0 0 0,-27 0 0-1,5 0 0 1,23 0 1004 0,-1 19-1004 0,-3-15 1874 0,-1 33-1874 0,4-32 602 0,1 32-602 0,14-14 0 0,-14 19 0 0,18-1 0 0,0 20 0 0,-18-15 0 0,14 51-454 0,-33-27 454-1,45-20 0 1,3 2 0 0,-34 31 0 0,25-33 0 0,1 2 0 0,6 1 0 0,1 0 0 0,1 0 0 0,-2 1 0 0,-8 6 0 0,3 0 0 0,-9 47 0 0,17-45 0 0,0 1 0-1,8-1 0 1,2 1 0 0,0 0 0 0,-1-1 0 0,-1 0 0 0,2 1 0 0,8-1 0 0,1 1-539 0,-8 8 0 0,1 2 539 0,5 1 0 0,3 0 0 0,-2 0 0 0,0 0 0-1,2 8 0 1,2-2 0 0,7-14 0 0,2-2 0 0,-1-1 0 0,0-1 0 0,0 0 0 0,0-4 0 0,0 30-183 0,0-27 1 0,0-1 182 0,0 28 0 0,0 14 0 0,18-19 0-1,6 1 0 1,17-20 0 0,1 34 0 0,0-29 0 0,-1 33 0 0,1-19 0 0,0-18 0 0,0 14 0 0,18 4 0 0,-14 5 0 0,14-4 0 0,-18-6 0 0,18-31 0 0,-13 32 0-1,32-15 0 1,-33 1 0 0,1-15 0 0,3-3 0 0,20 4 0 0,-20-12 0 0,2 1 0 0,31 20 0 0,19-32 0 0,-48 9 0 0,-1 0 0 0,35-9 0 0,-19 2 0 0,-4 0 0-1,-9-7-542 1,35-3 1 0,8-3 541 0,3 7 0 0,-23-13 0 0,4 1 0 0,-12 7 0 0,-3-1 0 0,43-14 0 0,-31 6 0 0,2-1 0 0,-16-8 0 0,-2-2 0 0,9 1 0-1,-2 0 114 1,35 0-114 0,-46 0 0 0,1 0 0 0,1 0 0 0,1 0 0 0,2 1 0 0,0-2 0 0,-4-7 0 0,3-3 51 0,15 0 1 0,-1-1-52 0,38-11 0 0,-34 5 0-1,-2-1 0 1,27-4 0 0,-47 3 0 0,0-2 0 0,47-19 0 0,0-1 0 0,-47 31 0 0,0-1 0 0,-6-17 0 0,-1 2 101 0,53 18-101 0,-55-28 0 0,0 0 0 0,51 28 0-1,-14-47 0 1,-4 33 0 0,-6-19 0 0,-13 0 0 0,19 1 1102 0,-19-1-1102 0,13 0 304 0,-31 1-304 0,31-1 976 0,-31 0-976 0,32 1 280 0,-33-1-280 0,14-18 0 0,-18 13 0-1,0-13 0 1,-1 0 0 0,1-5 0 0,0-18 0 0,-1-19 0 0,-17 32 0 0,13-27 0 0,-14 14 0 0,0-5 0 0,14-14-733 0,-14 0 733 0,0-5 0 0,-4 1 0 0,-9 46 0-1,-1-1 0 1,-5-45 0 0,33-1 0 0,-32 6 0 0,13-1 0 0,1 14-45 0,-14-14 45 0,13 18 0 0,-18 1 0 0,0 18 0 0,0 5 0 0,0 0 0 0,0 13 731 0,0-13-731-1,0 0 47 1,0 14-47 0,0-33 0 0,0 33 0 0,0-52 0 0,0 29 0 0,0-33 0 0,-18 19 0 0,13-1 0 0,-14-18 0 0,1 14 0 0,13-14 0 0,-32 19 0 0,14 0 0-1,0-1 0 1,-14 1 0 0,14 0 0 0,-38 18 0 0,15-14 0 0,-14 33 0 0,18-15 0 0,0 20 0 0,1-1 0 0,-1 0 0 0,0 1 0 0,19 18 0 0,-14 4 0 0,32 1 0-1,-32 13 0 1,33-14 0 0,-15 1 0 0,1 13 0 0,13-13 0 0,-14 18 0 0,1-19 0 0,13 15 0 0,-13-15 0 0,-1 19 0 0,14 0 0 0,-32-19 0 0,33 15 0 0,-15-15 0-1,1 19 0 1,13 0 0 0,-13 0 0 0,-1 0 0 0,14 0 0 0,-13 0 0 0,18 0 0 0,0 0 0 0,-19 0 0 0,15 0 0 0,-15 0 0 0,19 0 0 0,-18 0 0 0,13 0 0-1,-14 0 0 1,19 0 0 0,-18 0 0 0,13 0 0 0,-32 0 0 0,33 0 0 0,-34 0 0 0,34 0 0 0,-15 0 0 0,1 0 0 0,13 0 0 0,-13 0 0 0,18 19 0 0,-19-15 0-1,14 15 0 1,-13-19 0 0,-1 0 0 0,15 19 0 0,-15-15 0 0,1 15 0 0,13-19 0 0,-14 0 0 0,19 0 0 0,0 0 0 0,-18 0 0 0,13 0 0 0,-13 0 0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57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3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8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6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5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5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5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3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5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3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B79AD-FE1C-42AA-A661-F20AE79F6598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3CAF-8586-42E7-9290-6BE15736E7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68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microsoft.com/office/2011/relationships/inkAction" Target="../ink/inkAction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4678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1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Alternative 1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Learning intention: To begin to learn about time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665DB11-15EB-7742-894D-64C1C1AC18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5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3"/>
    </mc:Choice>
    <mc:Fallback>
      <p:transition spd="slow" advTm="5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800" y="5082506"/>
            <a:ext cx="348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Brush my teeth.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4" y="2685712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9450" y="2685712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946" y="897127"/>
            <a:ext cx="4901094" cy="4185379"/>
          </a:xfrm>
          <a:prstGeom prst="rect">
            <a:avLst/>
          </a:prstGeom>
        </p:spPr>
      </p:pic>
      <p:pic>
        <p:nvPicPr>
          <p:cNvPr id="3" name="Audio Recording 10 Feb 2021 at 16:33:54" descr="Audio Recording 10 Feb 2021 at 16:33:54">
            <a:hlinkClick r:id="" action="ppaction://media"/>
            <a:extLst>
              <a:ext uri="{FF2B5EF4-FFF2-40B4-BE49-F238E27FC236}">
                <a16:creationId xmlns:a16="http://schemas.microsoft.com/office/drawing/2014/main" id="{DD492F13-7FAB-4548-9399-FA64A7643B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3965" y="60683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9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800" y="5082506"/>
            <a:ext cx="348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Eat breakfast.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4" y="2685712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9450" y="2685712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885" y="1044689"/>
            <a:ext cx="4833371" cy="4037817"/>
          </a:xfrm>
          <a:prstGeom prst="rect">
            <a:avLst/>
          </a:prstGeom>
        </p:spPr>
      </p:pic>
      <p:pic>
        <p:nvPicPr>
          <p:cNvPr id="2" name="Audio Recording 10 Feb 2021 at 16:34:16" descr="Audio Recording 10 Feb 2021 at 16:34:16">
            <a:hlinkClick r:id="" action="ppaction://media"/>
            <a:extLst>
              <a:ext uri="{FF2B5EF4-FFF2-40B4-BE49-F238E27FC236}">
                <a16:creationId xmlns:a16="http://schemas.microsoft.com/office/drawing/2014/main" id="{4F657794-7979-5842-B48C-6AB02012B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7073" y="59380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45270-B874-9142-B0B0-4BBCE8E9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Day and night</a:t>
            </a:r>
          </a:p>
        </p:txBody>
      </p:sp>
      <p:pic>
        <p:nvPicPr>
          <p:cNvPr id="1026" name="Picture 2" descr="Image result for day">
            <a:extLst>
              <a:ext uri="{FF2B5EF4-FFF2-40B4-BE49-F238E27FC236}">
                <a16:creationId xmlns:a16="http://schemas.microsoft.com/office/drawing/2014/main" id="{3181EC58-A4BD-CF4F-B551-76B842E4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889" y="2810289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ight">
            <a:extLst>
              <a:ext uri="{FF2B5EF4-FFF2-40B4-BE49-F238E27FC236}">
                <a16:creationId xmlns:a16="http://schemas.microsoft.com/office/drawing/2014/main" id="{092FB48B-EC16-EB4B-ACE0-5A3FAA08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724" y="2810290"/>
            <a:ext cx="4082529" cy="22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10 Feb 2021 at 16:38:25" descr="Audio Recording 10 Feb 2021 at 16:38:25">
            <a:hlinkClick r:id="" action="ppaction://media"/>
            <a:extLst>
              <a:ext uri="{FF2B5EF4-FFF2-40B4-BE49-F238E27FC236}">
                <a16:creationId xmlns:a16="http://schemas.microsoft.com/office/drawing/2014/main" id="{E0D3C0FB-F776-2D4E-A7D1-26AA7B0C3F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7400" y="58055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51" y="6655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am going to show you some pictures and I want you to decide if you do these things in the day or at night. Let’s do the first one together.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91" y="2772273"/>
            <a:ext cx="2648320" cy="261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0628" y="5130404"/>
            <a:ext cx="2935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Brush your hair.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3760" y="3988526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17119" y="3988525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8223F60-620C-6546-952D-FC935FE8C67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945720" y="3556440"/>
              <a:ext cx="9925200" cy="1921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8223F60-620C-6546-952D-FC935FE8C6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6360" y="3547080"/>
                <a:ext cx="9943920" cy="194040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5E6226E-92FD-A04D-A226-0736410070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7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07"/>
    </mc:Choice>
    <mc:Fallback>
      <p:transition spd="slow" advTm="24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800" y="5082506"/>
            <a:ext cx="280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 to sleep.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4" y="2685712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9450" y="2685712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577" y="1119917"/>
            <a:ext cx="6226926" cy="3962589"/>
          </a:xfrm>
          <a:prstGeom prst="rect">
            <a:avLst/>
          </a:prstGeom>
        </p:spPr>
      </p:pic>
      <p:pic>
        <p:nvPicPr>
          <p:cNvPr id="2" name="Audio Recording 10 Feb 2021 at 16:31:47" descr="Audio Recording 10 Feb 2021 at 16:31:47">
            <a:hlinkClick r:id="" action="ppaction://media"/>
            <a:extLst>
              <a:ext uri="{FF2B5EF4-FFF2-40B4-BE49-F238E27FC236}">
                <a16:creationId xmlns:a16="http://schemas.microsoft.com/office/drawing/2014/main" id="{3115F0D8-EA38-574C-A25A-E843A6286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7073" y="576752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2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800" y="5082506"/>
            <a:ext cx="348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Go to school.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4" y="2685712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9450" y="2685712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874" y="1146865"/>
            <a:ext cx="5149542" cy="390868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12A22C8-3CA9-2E4A-9CB1-6748F226A9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9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9"/>
    </mc:Choice>
    <mc:Fallback>
      <p:transition spd="slow" advTm="7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800" y="5082506"/>
            <a:ext cx="348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Have a bath.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4" y="2685712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9450" y="2685712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494" y="1365817"/>
            <a:ext cx="5006152" cy="3716689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50EF5AD-B2F2-4C4D-9D11-CFE32F92A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05"/>
    </mc:Choice>
    <mc:Fallback>
      <p:transition spd="slow" advTm="9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800" y="5082506"/>
            <a:ext cx="348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Watch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4" y="2685712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9450" y="2685712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297" y="1356135"/>
            <a:ext cx="4456428" cy="3676920"/>
          </a:xfrm>
          <a:prstGeom prst="rect">
            <a:avLst/>
          </a:prstGeom>
        </p:spPr>
      </p:pic>
      <p:pic>
        <p:nvPicPr>
          <p:cNvPr id="4" name="Audio Recording 10 Feb 2021 at 16:35:01" descr="Audio Recording 10 Feb 2021 at 16:35:01">
            <a:hlinkClick r:id="" action="ppaction://media"/>
            <a:extLst>
              <a:ext uri="{FF2B5EF4-FFF2-40B4-BE49-F238E27FC236}">
                <a16:creationId xmlns:a16="http://schemas.microsoft.com/office/drawing/2014/main" id="{BAB5D9F0-AA1A-D34C-8CB7-6892130C9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8" name="Audio Recording 10 Feb 2021 at 16:35:01" descr="Audio Recording 10 Feb 2021 at 16:35:01">
            <a:hlinkClick r:id="" action="ppaction://media"/>
            <a:extLst>
              <a:ext uri="{FF2B5EF4-FFF2-40B4-BE49-F238E27FC236}">
                <a16:creationId xmlns:a16="http://schemas.microsoft.com/office/drawing/2014/main" id="{2C846E78-83E4-0C48-9AE7-3DDFC4FEB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7704" y="58850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64"/>
    </mc:Choice>
    <mc:Fallback>
      <p:transition spd="slow" advTm="8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800" y="5082506"/>
            <a:ext cx="348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Wake up.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4" y="2685712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9450" y="2685712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695" y="1242084"/>
            <a:ext cx="4710899" cy="3682253"/>
          </a:xfrm>
          <a:prstGeom prst="rect">
            <a:avLst/>
          </a:prstGeom>
        </p:spPr>
      </p:pic>
      <p:pic>
        <p:nvPicPr>
          <p:cNvPr id="4" name="Audio Recording 10 Feb 2021 at 16:32:46" descr="Audio Recording 10 Feb 2021 at 16:32:46">
            <a:hlinkClick r:id="" action="ppaction://media"/>
            <a:extLst>
              <a:ext uri="{FF2B5EF4-FFF2-40B4-BE49-F238E27FC236}">
                <a16:creationId xmlns:a16="http://schemas.microsoft.com/office/drawing/2014/main" id="{EED670D1-EE85-1344-B29A-672E91D2B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77073" y="58718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2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1"/>
    </mc:Choice>
    <mc:Fallback>
      <p:transition spd="slow" advTm="58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0800" y="5082506"/>
            <a:ext cx="3489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Get dressed.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1874" y="2685712"/>
            <a:ext cx="173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9450" y="2685712"/>
            <a:ext cx="2935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978" y="541871"/>
            <a:ext cx="4180981" cy="4540635"/>
          </a:xfrm>
          <a:prstGeom prst="rect">
            <a:avLst/>
          </a:prstGeom>
        </p:spPr>
      </p:pic>
      <p:pic>
        <p:nvPicPr>
          <p:cNvPr id="2" name="Audio Recording 10 Feb 2021 at 16:33:38" descr="Audio Recording 10 Feb 2021 at 16:33:38">
            <a:hlinkClick r:id="" action="ppaction://media"/>
            <a:extLst>
              <a:ext uri="{FF2B5EF4-FFF2-40B4-BE49-F238E27FC236}">
                <a16:creationId xmlns:a16="http://schemas.microsoft.com/office/drawing/2014/main" id="{E1BC7927-F51D-1E49-B929-C6A0A6FE1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8191" y="56067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104</Words>
  <Application>Microsoft Macintosh PowerPoint</Application>
  <PresentationFormat>Widescreen</PresentationFormat>
  <Paragraphs>30</Paragraphs>
  <Slides>11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Year 1  Maths Alternative 1  Learning intention: To begin to learn about time</vt:lpstr>
      <vt:lpstr>Day and night</vt:lpstr>
      <vt:lpstr>I am going to show you some pictures and I want you to decide if you do these things in the day or at night. Let’s do the first one together.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 Maths Alternative 1  Learning intention: To begin to learn about time</dc:title>
  <dc:creator>Swan, Laura</dc:creator>
  <cp:lastModifiedBy>rubie.kiddy</cp:lastModifiedBy>
  <cp:revision>3</cp:revision>
  <dcterms:created xsi:type="dcterms:W3CDTF">2021-02-10T09:17:49Z</dcterms:created>
  <dcterms:modified xsi:type="dcterms:W3CDTF">2021-02-10T16:38:33Z</dcterms:modified>
</cp:coreProperties>
</file>