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BA0E1-4F0F-C2DA-9D78-2C762E8E2618}" v="12" dt="2021-01-08T09:19:38.565"/>
    <p1510:client id="{1B9B18E3-1640-0AAC-53FD-0F1C46E04F42}" v="10" dt="2021-01-06T16:08:35.595"/>
    <p1510:client id="{2DD1824C-F7B3-4A16-9777-1875B2572AA6}" v="68" dt="2021-01-06T15:36:43.905"/>
    <p1510:client id="{3546DCF6-E846-A04A-7025-F8BAADADD05F}" v="353" dt="2021-01-06T18:48:26.401"/>
    <p1510:client id="{B8881B2D-EB8E-B9AC-7B2B-8D82EF409BBC}" v="1" dt="2021-01-06T15:48:54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  <p:transition spd="med"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  <p:transition spd="med"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  <p:transition spd="med"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  <p:transition spd="med"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  <p:transition spd="med"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  <p:transition spd="med"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  <p:transition spd="med"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  <p:transition spd="med"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  <p:transition spd="med"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  <p:transition spd="med"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  <p:transition spd="med"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media3.m4a"/><Relationship Id="rId5" Type="http://schemas.openxmlformats.org/officeDocument/2006/relationships/image" Target="../media/image1.png"/><Relationship Id="rId4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4a"/><Relationship Id="rId6" Type="http://schemas.openxmlformats.org/officeDocument/2006/relationships/image" Target="../media/image1.png"/><Relationship Id="rId5" Type="http://schemas.microsoft.com/office/2007/relationships/media" Target="../media/media4.m4a"/><Relationship Id="rId4" Type="http://schemas.openxmlformats.org/officeDocument/2006/relationships/hyperlink" Target="https://www.oxfordowl.co.uk/?selLanguage=en&amp;mode=hu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4a"/><Relationship Id="rId5" Type="http://schemas.openxmlformats.org/officeDocument/2006/relationships/image" Target="../media/image1.png"/><Relationship Id="rId4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m4a"/><Relationship Id="rId5" Type="http://schemas.openxmlformats.org/officeDocument/2006/relationships/image" Target="../media/image1.png"/><Relationship Id="rId4" Type="http://schemas.microsoft.com/office/2007/relationships/media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7.m4a"/><Relationship Id="rId5" Type="http://schemas.openxmlformats.org/officeDocument/2006/relationships/image" Target="../media/image1.png"/><Relationship Id="rId4" Type="http://schemas.microsoft.com/office/2007/relationships/media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8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6742"/>
            <a:ext cx="9144000" cy="1638738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Today we are reading a book from Oxford Reading </a:t>
            </a:r>
            <a:r>
              <a:rPr lang="en-US" dirty="0" smtClean="0">
                <a:cs typeface="Calibri Light"/>
              </a:rPr>
              <a:t>Tree.</a:t>
            </a:r>
            <a:endParaRPr lang="en-US" dirty="0"/>
          </a:p>
        </p:txBody>
      </p:sp>
      <p:pic>
        <p:nvPicPr>
          <p:cNvPr id="3" name="OXFORD READING TREE">
            <a:hlinkClick r:id="" action="ppaction://media"/>
            <a:extLst>
              <a:ext uri="{FF2B5EF4-FFF2-40B4-BE49-F238E27FC236}">
                <a16:creationId xmlns:a16="http://schemas.microsoft.com/office/drawing/2014/main" xmlns="" id="{1E2113F5-156C-41CC-9C56-F0FAA694ED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507530" y="46256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37870-6F2B-474E-8A9D-CF49FFC6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          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      </a:t>
            </a:r>
            <a:br>
              <a:rPr lang="en-US" dirty="0">
                <a:cs typeface="Calibri Light"/>
              </a:rPr>
            </a:br>
            <a:r>
              <a:rPr lang="en-US" sz="6000" dirty="0">
                <a:cs typeface="Calibri Light"/>
              </a:rPr>
              <a:t>     </a:t>
            </a:r>
            <a:r>
              <a:rPr lang="en-US" sz="6000" dirty="0" smtClean="0">
                <a:cs typeface="Calibri Light"/>
              </a:rPr>
              <a:t>The </a:t>
            </a:r>
            <a:r>
              <a:rPr lang="en-US" sz="6000" dirty="0">
                <a:cs typeface="Calibri Light"/>
              </a:rPr>
              <a:t>colour of the </a:t>
            </a:r>
            <a:r>
              <a:rPr lang="en-US" sz="6000" dirty="0" smtClean="0">
                <a:cs typeface="Calibri Light"/>
              </a:rPr>
              <a:t>book that we are     reading today </a:t>
            </a:r>
            <a:r>
              <a:rPr lang="en-US" sz="6000" dirty="0">
                <a:cs typeface="Calibri Light"/>
              </a:rPr>
              <a:t>is </a:t>
            </a:r>
            <a:r>
              <a:rPr lang="en-US" sz="6000" dirty="0" smtClean="0">
                <a:cs typeface="Calibri Light"/>
              </a:rPr>
              <a:t>Lilac.</a:t>
            </a:r>
            <a:endParaRPr lang="en-US" sz="6000" dirty="0">
              <a:cs typeface="Calibri Light"/>
            </a:endParaRPr>
          </a:p>
        </p:txBody>
      </p:sp>
      <p:pic>
        <p:nvPicPr>
          <p:cNvPr id="3" name="colour of book is lilac of the book">
            <a:hlinkClick r:id="" action="ppaction://media"/>
            <a:extLst>
              <a:ext uri="{FF2B5EF4-FFF2-40B4-BE49-F238E27FC236}">
                <a16:creationId xmlns:a16="http://schemas.microsoft.com/office/drawing/2014/main" xmlns="" id="{23BB79A5-CBAD-4FA8-8DF5-BF26C61B74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07232" y="115294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513617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E59B7-49DD-436D-8C64-4ED21603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33" y="1290077"/>
            <a:ext cx="4858187" cy="8924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>
                <a:cs typeface="Calibri Light"/>
              </a:rPr>
              <a:t>     </a:t>
            </a:r>
            <a:r>
              <a:rPr lang="en-US" sz="2400" dirty="0">
                <a:cs typeface="Calibri Light"/>
              </a:rPr>
              <a:t> The title of the book is called  </a:t>
            </a:r>
            <a:br>
              <a:rPr lang="en-US" sz="2400" dirty="0">
                <a:cs typeface="Calibri Light"/>
              </a:rPr>
            </a:br>
            <a:r>
              <a:rPr lang="en-US" sz="2400" dirty="0">
                <a:cs typeface="Calibri Light"/>
              </a:rPr>
              <a:t>         The Haircut </a:t>
            </a:r>
          </a:p>
        </p:txBody>
      </p:sp>
      <p:pic>
        <p:nvPicPr>
          <p:cNvPr id="20" name="Picture 20" descr="Text&#10;&#10;Description automatically generated">
            <a:extLst>
              <a:ext uri="{FF2B5EF4-FFF2-40B4-BE49-F238E27FC236}">
                <a16:creationId xmlns:a16="http://schemas.microsoft.com/office/drawing/2014/main" xmlns="" id="{205FC1B0-66D6-4F76-9533-365AB0651E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/>
          <a:srcRect l="275" t="721" r="275" b="-962"/>
          <a:stretch/>
        </p:blipFill>
        <p:spPr>
          <a:xfrm>
            <a:off x="5643263" y="498595"/>
            <a:ext cx="5192500" cy="5994348"/>
          </a:xfrm>
        </p:spPr>
      </p:pic>
      <p:pic>
        <p:nvPicPr>
          <p:cNvPr id="4" name="The Title of the book is called The Haircut">
            <a:hlinkClick r:id="" action="ppaction://media"/>
            <a:extLst>
              <a:ext uri="{FF2B5EF4-FFF2-40B4-BE49-F238E27FC236}">
                <a16:creationId xmlns:a16="http://schemas.microsoft.com/office/drawing/2014/main" xmlns="" id="{A7BDB21B-8815-42E3-BB50-8B10969E8E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15116" y="37600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41693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C978B3D4-72B7-4E99-872F-E4279BBB05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9032" y="1240799"/>
            <a:ext cx="7355304" cy="4897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187E9D-7146-4C2B-81D8-577AD26A43D7}"/>
              </a:ext>
            </a:extLst>
          </p:cNvPr>
          <p:cNvSpPr txBox="1"/>
          <p:nvPr/>
        </p:nvSpPr>
        <p:spPr>
          <a:xfrm>
            <a:off x="4433962" y="222068"/>
            <a:ext cx="2972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4"/>
              </a:rPr>
              <a:t>Oxford Owl for School and Home</a:t>
            </a:r>
            <a:endParaRPr lang="en-US" dirty="0"/>
          </a:p>
        </p:txBody>
      </p:sp>
      <p:pic>
        <p:nvPicPr>
          <p:cNvPr id="5" name="direct link">
            <a:hlinkClick r:id="" action="ppaction://media"/>
            <a:extLst>
              <a:ext uri="{FF2B5EF4-FFF2-40B4-BE49-F238E27FC236}">
                <a16:creationId xmlns:a16="http://schemas.microsoft.com/office/drawing/2014/main" xmlns="" id="{97B8F44D-E9D2-4340-A0D3-5040E4EABC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688581" y="187195"/>
            <a:ext cx="730250" cy="730250"/>
          </a:xfrm>
          <a:prstGeom prst="rect">
            <a:avLst/>
          </a:prstGeom>
        </p:spPr>
      </p:pic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7578" y="509452"/>
            <a:ext cx="559106" cy="455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6262803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5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9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D192A2E3-7952-4759-9EA6-748D8D7FA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253" t="15598" r="15921" b="14174"/>
          <a:stretch/>
        </p:blipFill>
        <p:spPr>
          <a:xfrm>
            <a:off x="2547257" y="1240971"/>
            <a:ext cx="7132320" cy="4153989"/>
          </a:xfrm>
          <a:prstGeom prst="rect">
            <a:avLst/>
          </a:prstGeom>
        </p:spPr>
      </p:pic>
      <p:cxnSp>
        <p:nvCxnSpPr>
          <p:cNvPr id="41" name="Straight Connector 41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Where do you think they are going">
            <a:hlinkClick r:id="" action="ppaction://media"/>
            <a:extLst>
              <a:ext uri="{FF2B5EF4-FFF2-40B4-BE49-F238E27FC236}">
                <a16:creationId xmlns:a16="http://schemas.microsoft.com/office/drawing/2014/main" xmlns="" id="{0A93B8F3-2849-4FC7-9F26-97260D85B4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58349" y="1352717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448691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xmlns="" id="{968A844E-B6A1-4DA6-8B92-51508CDFF4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004" t="15268" r="15300" b="13843"/>
          <a:stretch/>
        </p:blipFill>
        <p:spPr>
          <a:xfrm>
            <a:off x="2521131" y="1123406"/>
            <a:ext cx="7223760" cy="41931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who is sitting in the chairs">
            <a:hlinkClick r:id="" action="ppaction://media"/>
            <a:extLst>
              <a:ext uri="{FF2B5EF4-FFF2-40B4-BE49-F238E27FC236}">
                <a16:creationId xmlns:a16="http://schemas.microsoft.com/office/drawing/2014/main" xmlns="" id="{63A44B0E-D93B-4B39-8AFC-50FB119B43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72243" y="1352717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842654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8B7CA9E-E505-4C73-BF99-C5BCBA38EB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235" t="15284" r="16187" b="14046"/>
          <a:stretch/>
        </p:blipFill>
        <p:spPr>
          <a:xfrm>
            <a:off x="2638697" y="1058092"/>
            <a:ext cx="7106195" cy="418011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an you name any of the objects">
            <a:hlinkClick r:id="" action="ppaction://media"/>
            <a:extLst>
              <a:ext uri="{FF2B5EF4-FFF2-40B4-BE49-F238E27FC236}">
                <a16:creationId xmlns:a16="http://schemas.microsoft.com/office/drawing/2014/main" xmlns="" id="{37E53EEE-E187-4ABA-9AAC-BAB749AC307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52980" y="139190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448344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end of the session">
            <a:hlinkClick r:id="" action="ppaction://media"/>
            <a:extLst>
              <a:ext uri="{FF2B5EF4-FFF2-40B4-BE49-F238E27FC236}">
                <a16:creationId xmlns:a16="http://schemas.microsoft.com/office/drawing/2014/main" xmlns="" id="{7A31B9A6-CD96-4075-96A7-4FA5869966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291550" y="2516686"/>
            <a:ext cx="1064460" cy="10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663186"/>
      </p:ext>
    </p:extLst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6</Words>
  <Application>Microsoft Office PowerPoint</Application>
  <PresentationFormat>Custom</PresentationFormat>
  <Paragraphs>4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Today we are reading a book from Oxford Reading Tree.</vt:lpstr>
      <vt:lpstr>                           The colour of the book that we are     reading today is Lilac.</vt:lpstr>
      <vt:lpstr>      The title of the book is called            The Haircut 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165</cp:revision>
  <dcterms:created xsi:type="dcterms:W3CDTF">2021-01-06T15:26:22Z</dcterms:created>
  <dcterms:modified xsi:type="dcterms:W3CDTF">2021-01-10T18:50:33Z</dcterms:modified>
</cp:coreProperties>
</file>