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4" r:id="rId2"/>
    <p:sldId id="271" r:id="rId3"/>
    <p:sldId id="272" r:id="rId4"/>
    <p:sldId id="273" r:id="rId5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3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write a witch story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Today we are writing the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story.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Remember to use your setting description and story map from last week to help you to write your story.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Look at the next slide to see how I used my story map to help me to write the middle of the story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14E60D3-7424-694E-A534-CC65961253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0"/>
          <a:stretch/>
        </p:blipFill>
        <p:spPr>
          <a:xfrm>
            <a:off x="2274682" y="1047978"/>
            <a:ext cx="1963489" cy="2738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A0DF4E-76F8-5B40-A77C-37659D9A035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43" y="1061176"/>
            <a:ext cx="2324735" cy="27089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B0EAE6-F65A-3240-A985-824FAA3E89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21876" r="36264" b="16193"/>
          <a:stretch/>
        </p:blipFill>
        <p:spPr>
          <a:xfrm>
            <a:off x="6829650" y="1061176"/>
            <a:ext cx="2523147" cy="2708910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D939CB6E-C48B-4A44-9D62-21F6B62C47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44" b="65862"/>
          <a:stretch/>
        </p:blipFill>
        <p:spPr bwMode="auto">
          <a:xfrm>
            <a:off x="303785" y="1061176"/>
            <a:ext cx="1837525" cy="2059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D4A12F-7827-F24E-8CF1-B1140F8E9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16"/>
    </mc:Choice>
    <mc:Fallback>
      <p:transition spd="slow" advTm="20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" t="6049" r="24783" b="2804"/>
          <a:stretch/>
        </p:blipFill>
        <p:spPr>
          <a:xfrm rot="5400000">
            <a:off x="-155544" y="155541"/>
            <a:ext cx="6836575" cy="6525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211782" y="461665"/>
            <a:ext cx="164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peaceful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696692" y="1154163"/>
            <a:ext cx="148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freezing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378037" y="1707542"/>
            <a:ext cx="180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suspicious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3110343" y="2308327"/>
            <a:ext cx="306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towering mountains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27444"/>
            <a:ext cx="6525490" cy="2769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6525490" y="2727444"/>
            <a:ext cx="33805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My story middle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Introduce new character of the witch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Introduce new setting of the witch’s house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14094" y="3003774"/>
            <a:ext cx="39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4" y="745777"/>
            <a:ext cx="1489643" cy="143109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393842-5D3D-204E-BCFC-5FB56F770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3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39"/>
    </mc:Choice>
    <mc:Fallback>
      <p:transition spd="slow" advTm="20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Hansel and Gretel were lost on the tall, snowy mountain again. They found a house made of sweets but …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B2069D-D79F-FB48-A810-CD7D3DBDD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71" t="6049" r="38811" b="2804"/>
          <a:stretch/>
        </p:blipFill>
        <p:spPr>
          <a:xfrm rot="5400000">
            <a:off x="1877751" y="2210259"/>
            <a:ext cx="2769991" cy="65254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1AAC15-1DAF-D246-81D3-64D238A4D64B}"/>
              </a:ext>
            </a:extLst>
          </p:cNvPr>
          <p:cNvSpPr/>
          <p:nvPr/>
        </p:nvSpPr>
        <p:spPr>
          <a:xfrm>
            <a:off x="3" y="4088008"/>
            <a:ext cx="6525490" cy="2769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4491EC-DC01-5745-BA5C-A44A329FE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0735B-925B-E14A-8E8B-8C768C14DA34}"/>
              </a:ext>
            </a:extLst>
          </p:cNvPr>
          <p:cNvSpPr txBox="1"/>
          <p:nvPr/>
        </p:nvSpPr>
        <p:spPr>
          <a:xfrm>
            <a:off x="6525493" y="4184162"/>
            <a:ext cx="3380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your own story map to write your version of the story. Remember to change and describe the setting! </a:t>
            </a:r>
          </a:p>
        </p:txBody>
      </p:sp>
    </p:spTree>
    <p:extLst>
      <p:ext uri="{BB962C8B-B14F-4D97-AF65-F5344CB8AC3E}">
        <p14:creationId xmlns:p14="http://schemas.microsoft.com/office/powerpoint/2010/main" val="29296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40"/>
    </mc:Choice>
    <mc:Fallback>
      <p:transition spd="slow" advTm="17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 you write the middle of the story using your story map?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Capital letters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Full stops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Conjunctions to extend your sentences (and, or, but)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E770EE5-BECE-D543-8D24-5D3A85F053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94"/>
    </mc:Choice>
    <mc:Fallback>
      <p:transition spd="slow" advTm="15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4072</TotalTime>
  <Words>158</Words>
  <Application>Microsoft Macintosh PowerPoint</Application>
  <PresentationFormat>A4 Paper (210x297 mm)</PresentationFormat>
  <Paragraphs>27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Microsoft Office User</cp:lastModifiedBy>
  <cp:revision>88</cp:revision>
  <cp:lastPrinted>2019-10-02T15:50:32Z</cp:lastPrinted>
  <dcterms:created xsi:type="dcterms:W3CDTF">2018-03-10T18:23:35Z</dcterms:created>
  <dcterms:modified xsi:type="dcterms:W3CDTF">2021-02-04T09:15:48Z</dcterms:modified>
</cp:coreProperties>
</file>