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1CA2-8C5C-4486-B9AB-81992D2BC2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5446-5121-4B54-9825-E41EB1118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209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1CA2-8C5C-4486-B9AB-81992D2BC2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5446-5121-4B54-9825-E41EB1118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568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1CA2-8C5C-4486-B9AB-81992D2BC2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5446-5121-4B54-9825-E41EB1118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21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1CA2-8C5C-4486-B9AB-81992D2BC2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5446-5121-4B54-9825-E41EB1118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543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1CA2-8C5C-4486-B9AB-81992D2BC2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5446-5121-4B54-9825-E41EB1118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646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1CA2-8C5C-4486-B9AB-81992D2BC2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5446-5121-4B54-9825-E41EB1118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83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1CA2-8C5C-4486-B9AB-81992D2BC2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5446-5121-4B54-9825-E41EB1118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311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1CA2-8C5C-4486-B9AB-81992D2BC2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5446-5121-4B54-9825-E41EB1118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754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1CA2-8C5C-4486-B9AB-81992D2BC2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5446-5121-4B54-9825-E41EB1118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891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1CA2-8C5C-4486-B9AB-81992D2BC2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5446-5121-4B54-9825-E41EB1118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426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1CA2-8C5C-4486-B9AB-81992D2BC2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5446-5121-4B54-9825-E41EB1118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472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11CA2-8C5C-4486-B9AB-81992D2BC2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F5446-5121-4B54-9825-E41EB1118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108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836023"/>
            <a:ext cx="10271760" cy="988832"/>
          </a:xfrm>
        </p:spPr>
        <p:txBody>
          <a:bodyPr/>
          <a:lstStyle/>
          <a:p>
            <a:pPr algn="l"/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Maths: Shape and measure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02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818" y="689552"/>
            <a:ext cx="11090564" cy="5517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Circle the approximate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measurement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length of a banana is about …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2 cm       20 cm       2 mm       2 m       20 m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mass of an apple is about …</a:t>
            </a: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       20 kg       200 kg       200 g       2 kg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 glass of fruit juice is about …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2 ml       2 l       20 ml       200 ml       20 l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00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Freddie is half as tall as his mother.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Freddie is one metre shorter than his father.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Freddie’s father is 180 centimetres tall.</a:t>
            </a: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How many centimetres tall is Freddie’s mother?</a:t>
            </a:r>
            <a:b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utoShape 5" descr="https://ds-content.doublestruck.eu/K2_REAS/Q12A17_files_Q/Image_00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l="66292" t="28314" r="23699" b="49526"/>
          <a:stretch/>
        </p:blipFill>
        <p:spPr>
          <a:xfrm>
            <a:off x="8215745" y="1842655"/>
            <a:ext cx="1773381" cy="2207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71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Kate has a piece of ribbon 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one metre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long.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cuts off 30 centimetres.</a:t>
            </a: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How many centimetres of ribbon are left?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1375" t="37784" r="41694" b="43277"/>
          <a:stretch/>
        </p:blipFill>
        <p:spPr>
          <a:xfrm>
            <a:off x="4994563" y="2992581"/>
            <a:ext cx="3150109" cy="1981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33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Write these lengths in order, starting with the shortest.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0999" t="31518" r="32898" b="24732"/>
          <a:stretch/>
        </p:blipFill>
        <p:spPr>
          <a:xfrm>
            <a:off x="3827416" y="1487147"/>
            <a:ext cx="4976949" cy="4689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99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Two of these sentences could be true.</a:t>
            </a:r>
            <a:b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Tick the two sentences that could be true.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Adam’s  pencil is 12 centimetres long.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Leah is 12 metres tall.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Jake’s glass holds 12 litres of milk.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Kate’s younger sister weighs 12 kilograms.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654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Round 1 - Shape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08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Explain why Jack is not correct. 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9492" t="30446" r="21353" b="39554"/>
          <a:stretch/>
        </p:blipFill>
        <p:spPr>
          <a:xfrm>
            <a:off x="838200" y="1825625"/>
            <a:ext cx="7861414" cy="3386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52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Circle the pentagon with exactly four acute angles.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0773" t="23734" r="23276" b="11968"/>
          <a:stretch/>
        </p:blipFill>
        <p:spPr>
          <a:xfrm>
            <a:off x="3526972" y="1645920"/>
            <a:ext cx="4702629" cy="4728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94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Look at the letters below.</a:t>
            </a:r>
            <a:b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Circle the letter below that has both parallel and perpendicular lines. 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4569" t="35512" r="22634" b="50852"/>
          <a:stretch/>
        </p:blipFill>
        <p:spPr>
          <a:xfrm>
            <a:off x="678872" y="2687782"/>
            <a:ext cx="9185564" cy="2147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84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Here is a hexagon.</a:t>
            </a:r>
            <a:b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Draw two straight lines across the hexagon to make two triangles and two quadrilaterals. 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9284" t="35415" r="31741" b="40705"/>
          <a:stretch/>
        </p:blipFill>
        <p:spPr>
          <a:xfrm>
            <a:off x="3809999" y="2563091"/>
            <a:ext cx="4336473" cy="306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79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Anna has four different triangles. </a:t>
            </a:r>
            <a:b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Complete the table to show the size of the angles in each triangle.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9439" t="35415" r="26729" b="35929"/>
          <a:stretch/>
        </p:blipFill>
        <p:spPr>
          <a:xfrm>
            <a:off x="2066413" y="1856510"/>
            <a:ext cx="8059174" cy="3837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86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Round 2 - Measure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11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Round 2 - Measure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Jacob cuts 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 metres of ribbon into 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three 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pieces.</a:t>
            </a:r>
          </a:p>
          <a:p>
            <a:pPr marL="0" indent="0">
              <a:buNone/>
            </a:pP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 length of the first piece is 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1.28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 metres.</a:t>
            </a:r>
          </a:p>
          <a:p>
            <a:pPr marL="0" indent="0">
              <a:buNone/>
            </a:pP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length of the second piece is 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1.65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 metres.</a:t>
            </a:r>
          </a:p>
          <a:p>
            <a:pPr marL="0" indent="0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Work out the length of the third piece.</a:t>
            </a:r>
          </a:p>
          <a:p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2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400</Words>
  <Application>Microsoft Office PowerPoint</Application>
  <PresentationFormat>Widescreen</PresentationFormat>
  <Paragraphs>48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Maths: Shape and measure</vt:lpstr>
      <vt:lpstr>Round 1 - Shape</vt:lpstr>
      <vt:lpstr>Explain why Jack is not correct. </vt:lpstr>
      <vt:lpstr>Circle the pentagon with exactly four acute angles.</vt:lpstr>
      <vt:lpstr>Look at the letters below. Circle the letter below that has both parallel and perpendicular lines. </vt:lpstr>
      <vt:lpstr>Here is a hexagon. Draw two straight lines across the hexagon to make two triangles and two quadrilaterals. </vt:lpstr>
      <vt:lpstr>Anna has four different triangles.  Complete the table to show the size of the angles in each triangle.</vt:lpstr>
      <vt:lpstr>Round 2 - Measure</vt:lpstr>
      <vt:lpstr>Round 2 - Measure</vt:lpstr>
      <vt:lpstr>PowerPoint Presentation</vt:lpstr>
      <vt:lpstr>PowerPoint Presentation</vt:lpstr>
      <vt:lpstr>PowerPoint Presentation</vt:lpstr>
      <vt:lpstr>Write these lengths in order, starting with the shortest.</vt:lpstr>
      <vt:lpstr>Two of these sentences could be true. Tick the two sentences that could be true.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Shape, space and measure</dc:title>
  <dc:creator>Kilmartin, Rachel</dc:creator>
  <cp:lastModifiedBy>Kilmartin, Rachel</cp:lastModifiedBy>
  <cp:revision>6</cp:revision>
  <dcterms:created xsi:type="dcterms:W3CDTF">2021-02-09T14:03:11Z</dcterms:created>
  <dcterms:modified xsi:type="dcterms:W3CDTF">2021-02-09T14:17:59Z</dcterms:modified>
</cp:coreProperties>
</file>