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1/17/2021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6B052-7638-224E-B1F5-75C50DFC0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sz="6900" dirty="0">
                <a:solidFill>
                  <a:schemeClr val="bg1"/>
                </a:solidFill>
              </a:rPr>
              <a:t>Five little ducks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1B4D25-AEE4-DD4A-94F3-9FD8378EAA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4BDCB83-9AF3-D745-A708-C0339AB39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99" y="2934672"/>
            <a:ext cx="2004100" cy="300053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B113C42-CE06-E441-ABC9-3CD8865AC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487" y="5141445"/>
            <a:ext cx="1325755" cy="1292931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937B60A-493C-BD4D-8859-EA7E511E1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3608" y="5268969"/>
            <a:ext cx="1268392" cy="123698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157C0C64-A015-3345-AA38-5C671C61D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047" y="5178761"/>
            <a:ext cx="1325755" cy="129293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46D60BD-FFCB-F245-9D9B-413F02828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464" y="4483685"/>
            <a:ext cx="1348915" cy="131551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719FF55-9B46-4E43-AA46-E7E2D2FF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904" y="4494979"/>
            <a:ext cx="1325755" cy="12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90CBB1-FBD8-1B4D-A740-F1C3A8CE714F}"/>
              </a:ext>
            </a:extLst>
          </p:cNvPr>
          <p:cNvSpPr txBox="1"/>
          <p:nvPr/>
        </p:nvSpPr>
        <p:spPr>
          <a:xfrm>
            <a:off x="510478" y="293647"/>
            <a:ext cx="50961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100" dirty="0">
                <a:solidFill>
                  <a:schemeClr val="bg1"/>
                </a:solidFill>
              </a:rPr>
              <a:t>One little duck went swimming one day.</a:t>
            </a:r>
          </a:p>
          <a:p>
            <a:pPr algn="l"/>
            <a:r>
              <a:rPr lang="en-GB" sz="3100" dirty="0">
                <a:solidFill>
                  <a:schemeClr val="bg1"/>
                </a:solidFill>
              </a:rPr>
              <a:t>Over the hills and far away.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FA12258-88DF-8B40-A421-C84787D8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877" y="146821"/>
            <a:ext cx="6830123" cy="6564353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9E16FE3-B6AC-BF4F-93F5-73187E60D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76" y="3428999"/>
            <a:ext cx="2100102" cy="30005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E954A69-9E95-FD45-9972-17B70913E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7577" y="5404011"/>
            <a:ext cx="1051560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A827A-B3A6-3D47-8A44-F60DA3D37116}"/>
              </a:ext>
            </a:extLst>
          </p:cNvPr>
          <p:cNvSpPr txBox="1"/>
          <p:nvPr/>
        </p:nvSpPr>
        <p:spPr>
          <a:xfrm>
            <a:off x="293647" y="231697"/>
            <a:ext cx="60253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100" dirty="0">
                <a:solidFill>
                  <a:schemeClr val="bg1"/>
                </a:solidFill>
              </a:rPr>
              <a:t>Mummy duck said “Quack quack quack quack.”</a:t>
            </a:r>
          </a:p>
          <a:p>
            <a:pPr algn="l"/>
            <a:r>
              <a:rPr lang="en-GB" sz="3100" dirty="0">
                <a:solidFill>
                  <a:schemeClr val="bg1"/>
                </a:solidFill>
              </a:rPr>
              <a:t>And all her five little ducks came back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3383681-700D-8243-9E0F-A3DC4A51F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37" y="3125487"/>
            <a:ext cx="2100102" cy="300053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473BC50-12C9-0E43-A419-23838E2A6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730" y="135090"/>
            <a:ext cx="6585415" cy="639460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4AD82ED-EA55-F749-A9FF-FCEAE3506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239" y="2329482"/>
            <a:ext cx="804582" cy="78466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B7CB0C5-171D-A04A-ADA5-8626B0B08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985" y="4221743"/>
            <a:ext cx="828536" cy="80802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C198CFD-F51C-F54C-B58E-A182B2E6A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894" y="3332393"/>
            <a:ext cx="876636" cy="85493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64D267A-8E6E-6545-825A-6F5B856F4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973" y="5318000"/>
            <a:ext cx="828536" cy="80802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C04CE2D-B9E4-544C-9D2D-8592E061D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502" y="5746179"/>
            <a:ext cx="778975" cy="7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2A12901-FEF5-8545-9D8C-D1F60C024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049" y="111504"/>
            <a:ext cx="6411951" cy="663499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292297E7-5EEC-5045-AA66-D7E0B8ABB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12" y="3428999"/>
            <a:ext cx="2100102" cy="300053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D9EB6D4-CD46-CA41-8F16-E4676D791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6233" y="2245345"/>
            <a:ext cx="968455" cy="94447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E2919BB-127B-9441-9F37-012EB21A3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006" y="3409536"/>
            <a:ext cx="968455" cy="94447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DF5EFA7-D424-EC49-808F-0E6F12434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834" y="4369998"/>
            <a:ext cx="1051560" cy="102552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7D0E6244-7457-E148-8B05-446D7191E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614" y="5477830"/>
            <a:ext cx="1150680" cy="1122191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3956282-0E3E-9B44-9C10-B60128B3C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9780" y="5640287"/>
            <a:ext cx="1150681" cy="11221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193E75-341E-5442-8002-CAA96FD41D41}"/>
              </a:ext>
            </a:extLst>
          </p:cNvPr>
          <p:cNvSpPr txBox="1"/>
          <p:nvPr/>
        </p:nvSpPr>
        <p:spPr>
          <a:xfrm rot="10800000" flipH="1" flipV="1">
            <a:off x="300440" y="392814"/>
            <a:ext cx="48724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Five little ducks went swimming one day.</a:t>
            </a:r>
          </a:p>
          <a:p>
            <a:pPr algn="l"/>
            <a:r>
              <a:rPr lang="en-GB" sz="3200" dirty="0">
                <a:solidFill>
                  <a:schemeClr val="bg1"/>
                </a:solidFill>
              </a:rPr>
              <a:t>Over the hills and far away.</a:t>
            </a:r>
          </a:p>
          <a:p>
            <a:pPr algn="l"/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38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403880D9-E5C2-7D4C-873C-BA352802E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216829"/>
            <a:ext cx="5588824" cy="641195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DB86481-2259-6B4B-99DE-4B43D33E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028" y="2556122"/>
            <a:ext cx="995803" cy="971148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A1C1B89-645A-D34C-AE15-FE66F6D1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392" y="3600342"/>
            <a:ext cx="1051560" cy="102552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A45C857D-D5C3-8B40-821A-B0E04103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158" y="4758256"/>
            <a:ext cx="1051560" cy="1025525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DEDC4F9-1CBE-3F42-BBA2-85A2DD3BB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028" y="5480049"/>
            <a:ext cx="1042144" cy="101634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044831A-63C3-834B-99E0-9D4B48EC8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05" y="3495854"/>
            <a:ext cx="2100102" cy="30005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27BCEE-43A8-6B40-8E2A-83934C8DEE49}"/>
              </a:ext>
            </a:extLst>
          </p:cNvPr>
          <p:cNvSpPr txBox="1"/>
          <p:nvPr/>
        </p:nvSpPr>
        <p:spPr>
          <a:xfrm>
            <a:off x="526585" y="361608"/>
            <a:ext cx="53154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100" dirty="0">
                <a:solidFill>
                  <a:schemeClr val="bg1"/>
                </a:solidFill>
              </a:rPr>
              <a:t>Mummy duck said “Quack quack quack quack.”</a:t>
            </a:r>
          </a:p>
          <a:p>
            <a:pPr algn="l"/>
            <a:r>
              <a:rPr lang="en-GB" sz="3100" dirty="0">
                <a:solidFill>
                  <a:schemeClr val="bg1"/>
                </a:solidFill>
              </a:rPr>
              <a:t>But only four little ducks came back.</a:t>
            </a:r>
            <a:endParaRPr 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36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116223-DC5F-6547-A87B-83DA61B95C6B}"/>
              </a:ext>
            </a:extLst>
          </p:cNvPr>
          <p:cNvSpPr txBox="1"/>
          <p:nvPr/>
        </p:nvSpPr>
        <p:spPr>
          <a:xfrm>
            <a:off x="727306" y="603405"/>
            <a:ext cx="4476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dirty="0">
                <a:solidFill>
                  <a:schemeClr val="bg1"/>
                </a:solidFill>
              </a:rPr>
              <a:t>Four little ducks went swimming one day.</a:t>
            </a:r>
          </a:p>
          <a:p>
            <a:pPr algn="l"/>
            <a:r>
              <a:rPr lang="en-GB" sz="3000" dirty="0">
                <a:solidFill>
                  <a:schemeClr val="bg1"/>
                </a:solidFill>
              </a:rPr>
              <a:t>Over the hills and far away.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799E3B2-7244-9C4D-8084-3D6023B91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127" y="0"/>
            <a:ext cx="6096001" cy="672562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330D9A9A-B557-1F47-9283-CF8334BA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47" y="3534317"/>
            <a:ext cx="2100102" cy="30005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824EB0A-533D-914E-A45C-50EA36A75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152" y="4724021"/>
            <a:ext cx="943568" cy="92020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5C5C1C5-0426-AB4B-B3F3-98CA70A67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275" y="2304097"/>
            <a:ext cx="1015255" cy="99011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937FD4E-6414-994D-8A05-6F51040B4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250" y="3484986"/>
            <a:ext cx="1074877" cy="104826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85599AF-B2F7-F04F-83C5-39A9E9615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275" y="5486589"/>
            <a:ext cx="1074877" cy="104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97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0BD54B18-2C51-6C42-B40C-AC48DE593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248" y="158475"/>
            <a:ext cx="5823413" cy="631802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1FA7BCE-D151-B047-9ECF-EB394723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53" y="2341280"/>
            <a:ext cx="1142795" cy="111450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0CD3C85-C26B-8440-9429-3F8257E83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833" y="3726078"/>
            <a:ext cx="1132096" cy="11040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69057A-C7E2-7641-86C0-90AEE9F64057}"/>
              </a:ext>
            </a:extLst>
          </p:cNvPr>
          <p:cNvSpPr txBox="1"/>
          <p:nvPr/>
        </p:nvSpPr>
        <p:spPr>
          <a:xfrm>
            <a:off x="588537" y="340732"/>
            <a:ext cx="58234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100" dirty="0">
                <a:solidFill>
                  <a:schemeClr val="bg1"/>
                </a:solidFill>
              </a:rPr>
              <a:t>Mummy duck said “Quack quack quack quack.”</a:t>
            </a:r>
          </a:p>
          <a:p>
            <a:pPr algn="l"/>
            <a:r>
              <a:rPr lang="en-GB" sz="3100" dirty="0">
                <a:solidFill>
                  <a:schemeClr val="bg1"/>
                </a:solidFill>
              </a:rPr>
              <a:t>But only three little ducks came back.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AA7A4DA-8AC5-D04A-86EE-5F0B11BD5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50" y="3317487"/>
            <a:ext cx="2100102" cy="3000537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D5711E0-94DA-B447-8B55-6B36ECDA5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085" y="5203522"/>
            <a:ext cx="1142796" cy="111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9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85E524-00D3-1E45-97C0-5709B31C00CA}"/>
              </a:ext>
            </a:extLst>
          </p:cNvPr>
          <p:cNvSpPr txBox="1"/>
          <p:nvPr/>
        </p:nvSpPr>
        <p:spPr>
          <a:xfrm>
            <a:off x="448526" y="293648"/>
            <a:ext cx="48173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100" dirty="0">
                <a:solidFill>
                  <a:schemeClr val="bg1"/>
                </a:solidFill>
              </a:rPr>
              <a:t>Three little ducks went swimming one day.</a:t>
            </a:r>
          </a:p>
          <a:p>
            <a:pPr algn="l"/>
            <a:r>
              <a:rPr lang="en-GB" sz="3100" dirty="0">
                <a:solidFill>
                  <a:schemeClr val="bg1"/>
                </a:solidFill>
              </a:rPr>
              <a:t>Over the hills and far away.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886AAFC-86E5-FC44-AF67-02B43B11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3380"/>
            <a:ext cx="5976744" cy="6564352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D2387D6-7BF8-BE49-AB58-53D79981B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6" y="3435815"/>
            <a:ext cx="2100102" cy="3000537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E0F278A-C604-8B47-B87C-D224761DB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464" y="4274605"/>
            <a:ext cx="1058549" cy="103234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2CB666E-C040-7341-A3D1-229BD452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489" y="3255537"/>
            <a:ext cx="778975" cy="759689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02C2E25-EE87-3A46-B1E9-F31D99A16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489" y="5792207"/>
            <a:ext cx="1051560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56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1F1B6BE4-4E99-1449-BB95-9D962F859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230" y="-1"/>
            <a:ext cx="6120663" cy="650240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18536E33-5BBE-2648-9D33-1EE393A23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523" y="5001329"/>
            <a:ext cx="1234517" cy="120395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2CA3FE4-FCE4-DB49-9063-405DEBA57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417" y="3500258"/>
            <a:ext cx="1234517" cy="1203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68E3A3-912D-8041-A77E-E866501009AB}"/>
              </a:ext>
            </a:extLst>
          </p:cNvPr>
          <p:cNvSpPr txBox="1"/>
          <p:nvPr/>
        </p:nvSpPr>
        <p:spPr>
          <a:xfrm>
            <a:off x="309756" y="355599"/>
            <a:ext cx="578624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100" dirty="0">
                <a:solidFill>
                  <a:schemeClr val="bg1"/>
                </a:solidFill>
              </a:rPr>
              <a:t>Mummy duck said “Quack quack quack quack.”</a:t>
            </a:r>
          </a:p>
          <a:p>
            <a:pPr algn="l"/>
            <a:r>
              <a:rPr lang="en-GB" sz="3100" dirty="0">
                <a:solidFill>
                  <a:schemeClr val="bg1"/>
                </a:solidFill>
              </a:rPr>
              <a:t>But only two little ducks came back.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570665A-7A32-D942-A232-5C1E66496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57" y="3322633"/>
            <a:ext cx="2100102" cy="30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3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340F3-9A7E-5D46-9965-F2B6A34C6BD1}"/>
              </a:ext>
            </a:extLst>
          </p:cNvPr>
          <p:cNvSpPr txBox="1"/>
          <p:nvPr/>
        </p:nvSpPr>
        <p:spPr>
          <a:xfrm>
            <a:off x="386575" y="293648"/>
            <a:ext cx="53748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100" dirty="0">
                <a:solidFill>
                  <a:schemeClr val="bg1"/>
                </a:solidFill>
              </a:rPr>
              <a:t>Two little ducks went swimming one day.</a:t>
            </a:r>
          </a:p>
          <a:p>
            <a:pPr algn="l"/>
            <a:r>
              <a:rPr lang="en-GB" sz="3100" dirty="0">
                <a:solidFill>
                  <a:schemeClr val="bg1"/>
                </a:solidFill>
              </a:rPr>
              <a:t>Over the hills and far away.</a:t>
            </a:r>
            <a:endParaRPr lang="en-US" sz="3100" dirty="0">
              <a:solidFill>
                <a:schemeClr val="bg1"/>
              </a:solidFill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7F57FA4-E187-C748-9235-C51B326C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32" y="3429000"/>
            <a:ext cx="2100102" cy="3000537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6B2A4DFA-9977-884B-9ABD-EDB8B276C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780" y="0"/>
            <a:ext cx="6771268" cy="672370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243E69A-AEF5-B441-B507-5B11432B2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763" y="4169084"/>
            <a:ext cx="1051561" cy="102552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6C7E7FB5-F659-1C4C-8F88-C31D84682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2854" y="5698183"/>
            <a:ext cx="1051560" cy="10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7114035-C80C-6F4C-A477-742CDD32D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2659"/>
            <a:ext cx="6243137" cy="65769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A685DE-9120-E844-9AFB-9125D9096C4B}"/>
              </a:ext>
            </a:extLst>
          </p:cNvPr>
          <p:cNvSpPr txBox="1"/>
          <p:nvPr/>
        </p:nvSpPr>
        <p:spPr>
          <a:xfrm>
            <a:off x="412162" y="228366"/>
            <a:ext cx="60307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000" dirty="0">
                <a:solidFill>
                  <a:schemeClr val="bg1"/>
                </a:solidFill>
              </a:rPr>
              <a:t>Mummy duck said “Quack quack quack quack.”</a:t>
            </a:r>
          </a:p>
          <a:p>
            <a:pPr algn="l"/>
            <a:r>
              <a:rPr lang="en-GB" sz="3000" dirty="0">
                <a:solidFill>
                  <a:schemeClr val="bg1"/>
                </a:solidFill>
              </a:rPr>
              <a:t>But only one little duck came back.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11D2363-77F2-A142-B508-C352D0BC2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1758" y="5284205"/>
            <a:ext cx="1051561" cy="1025526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F66DEBE-0FE8-904A-8C96-24E86A480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442" y="3429000"/>
            <a:ext cx="2100102" cy="30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046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2</vt:lpstr>
      <vt:lpstr>Quotable</vt:lpstr>
      <vt:lpstr>Five little ducks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little ducks</dc:title>
  <dc:creator>nichola porter</dc:creator>
  <cp:lastModifiedBy>Linda Hall</cp:lastModifiedBy>
  <cp:revision>2</cp:revision>
  <dcterms:created xsi:type="dcterms:W3CDTF">2021-01-12T13:21:45Z</dcterms:created>
  <dcterms:modified xsi:type="dcterms:W3CDTF">2021-01-17T19:02:09Z</dcterms:modified>
</cp:coreProperties>
</file>