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5782-5326-4635-8AEC-263568374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DE74B-059D-4482-A798-7B602E724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BFDE2-8953-41F7-9B26-3D51BEBD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7676-9808-4F88-B4D3-FCFBA79E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24FC-8FB3-4003-889F-7640BB73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6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7D01C-3C69-4255-94AB-BF13959C2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0CFEA-283B-4094-8CBF-3936B6897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BAF3D-13D6-49CE-A312-0A4D6891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DCB3A-FFB9-4D1C-B35B-DA6AF9D1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DF5B1-3EF2-4392-821A-08171310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6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3F12A8-220E-481F-B717-5D80752F5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8E855-7E2F-4473-8F6F-9C01ACB47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16127-E812-415D-B30E-710F80BD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D5BB6-EFFF-4E58-8B34-9A22F8EF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813B8-6F75-4BBE-A8D9-AFF0382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2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9E3C-5F9F-42AE-962C-51A87B1D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AEBDE-CFF9-4760-94B4-D348C6EDF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9D8CA-80C0-4D59-A498-F82EF5791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4F0E9-B478-492B-8275-6D7BBC54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243EF-6E81-431C-A801-9C810240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8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D663-4655-462F-A11D-43C16248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C57C7-61C0-4023-8FDE-6365782CD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65ECD-9209-4249-A2C1-D2CFC6014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49024-F775-45CD-AE22-A885F45E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E30E-DAF0-46FC-860C-53579F2E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69B0-DE06-4229-80C9-21A2E0EF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F4527-D5EF-445B-8B82-63E7156E8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C306A-60E1-4376-AE19-6E678FC32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DFD69-7133-461F-B6AC-F7EA8232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806E1-DE86-4016-BBA4-85502641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D57A0-5FAB-4704-8E18-656532C6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10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7BDA-0C8F-42C9-85B6-83AA97E2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EED85-366D-4466-954D-F96F26492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E642E-8CA0-4A32-B652-DEB82B6F0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F2E45-3981-4C4B-9525-6956AD9B7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ACFAF-53C6-4F43-A76A-72BC0FE9E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6FB182-72A9-4E59-B381-C198C8AEB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F2BE0-5AD3-4A99-8FD9-2DAF61B2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EDDCB-6D21-40D8-A9B6-9586A1C7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87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25CC-7F6F-41BC-93B9-614E9E930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CEA54-5EA5-4297-B975-E5194064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E8BFB-DF89-4D3F-BFF7-F58F9621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9CC47-19B7-4244-9E68-A271A5BC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3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D5527-551C-4B61-81F5-2C6CFA35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CF675-EBA5-45EB-9222-3B4D0A02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CC2C-AD5E-4B63-ACBC-1D502BEB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28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DF10-1484-463E-B0CF-D030C36F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46227-1548-405F-840A-381B5AFCD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7F16D-C319-4083-A31A-FDE681414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04164-FFBA-4D89-B93D-37FA6278A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33B29-1F9D-4FAA-89CB-BF8F5868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33D9D-15CB-4B22-A398-C1A42637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53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95D2-89F2-412F-9342-22F17F66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29290-D973-45FD-ADD2-7BCF15AF6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783AD-FE5A-49EA-8199-86AFFA05B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B0979-5149-4256-AC42-676360D8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F8F34-6F5F-43E3-B733-29BB5539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DC011-78A5-4076-B2C6-19FA85BD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25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307EA-99A5-4EE3-86CF-20D4CAAF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48CE6-2030-4584-B254-C76BCBEF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F099-8CFD-4612-B53B-BB55D8A9E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33E7-137C-480A-9D43-FF3B50DBBC9F}" type="datetimeFigureOut">
              <a:rPr lang="en-GB" smtClean="0"/>
              <a:t>28/02/2021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6807-F34C-44F9-8CFB-F06A3AE06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450A-CA07-41EF-A924-E86B28DB6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B928-27BA-4E9A-BAC1-95A241B58B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7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7452-C482-4746-91D9-5118A0C50E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Learning intention: To create a pictogram.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981592-09E3-405A-B70F-A8130ECAB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9"/>
    </mc:Choice>
    <mc:Fallback>
      <p:transition spd="slow" advTm="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AAA52-FBCA-417C-95B1-4A7025E8A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13" y="974361"/>
            <a:ext cx="10087345" cy="46714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869BA6-755A-4D9F-A761-7C43163D5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41"/>
    </mc:Choice>
    <mc:Fallback>
      <p:transition spd="slow" advTm="8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7EFB8-5B1E-4C00-9A72-1303729ED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42" y="222779"/>
            <a:ext cx="9248930" cy="5975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C8B16-0085-4F5F-B57E-73EC885C2E4F}"/>
              </a:ext>
            </a:extLst>
          </p:cNvPr>
          <p:cNvSpPr txBox="1"/>
          <p:nvPr/>
        </p:nvSpPr>
        <p:spPr>
          <a:xfrm>
            <a:off x="479685" y="6265889"/>
            <a:ext cx="951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don’t need to use the correct colours, just draw the triangles using your pencil.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DD18E4-0D8F-423C-BDDF-824895C5E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4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46"/>
    </mc:Choice>
    <mc:Fallback>
      <p:transition spd="slow" advTm="14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FE2D9-B047-4CA5-AE70-895D6BAB8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672" y="210371"/>
            <a:ext cx="7495082" cy="62828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6C714E-53A1-4CC5-B62D-F4FB142F7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6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9"/>
    </mc:Choice>
    <mc:Fallback>
      <p:transition spd="slow" advTm="2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60DC3-0780-40E6-90FE-F347778D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633" y="161286"/>
            <a:ext cx="7704944" cy="627498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0FACF9-5775-4A17-8D10-266356B11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6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4"/>
    </mc:Choice>
    <mc:Fallback>
      <p:transition spd="slow" advTm="1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97065-55F1-4A22-8DAD-0024231C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397" y="187958"/>
            <a:ext cx="6805534" cy="60387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A85190-1131-4985-B6C4-6DF9E88A8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1"/>
    </mc:Choice>
    <mc:Fallback>
      <p:transition spd="slow" advTm="15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A1E38-1F5D-4D5C-AE0C-E97BA0B8B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036" y="505763"/>
            <a:ext cx="9323882" cy="589067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9F6DC9-7AFE-43B4-8051-981030BFC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2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1"/>
    </mc:Choice>
    <mc:Fallback>
      <p:transition spd="slow" advTm="1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E5677-36ED-40D9-95D0-A6443F14F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681" y="230590"/>
            <a:ext cx="7570033" cy="59237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F825AD-7550-4331-A136-7EF29468E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7"/>
    </mc:Choice>
    <mc:Fallback>
      <p:transition spd="slow" advTm="1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789D3-4F05-4ED2-8375-3F930A455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938" y="418726"/>
            <a:ext cx="8754255" cy="58861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713B04-4C10-483B-8AF1-4757DDEFD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07"/>
    </mc:Choice>
    <mc:Fallback>
      <p:transition spd="slow" advTm="2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387B8-0F82-4CFE-8D9A-B23C647F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5" y="590316"/>
            <a:ext cx="10085961" cy="3663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71DC7-380E-4FA0-93EE-F05C017CD3FA}"/>
              </a:ext>
            </a:extLst>
          </p:cNvPr>
          <p:cNvSpPr txBox="1"/>
          <p:nvPr/>
        </p:nvSpPr>
        <p:spPr>
          <a:xfrm>
            <a:off x="614597" y="4721902"/>
            <a:ext cx="9983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Each triangle represents 2. </a:t>
            </a:r>
          </a:p>
          <a:p>
            <a:r>
              <a:rPr lang="en-GB" dirty="0"/>
              <a:t>Half a triangle represents 1.</a:t>
            </a:r>
          </a:p>
          <a:p>
            <a:r>
              <a:rPr lang="en-GB" dirty="0"/>
              <a:t>Your knowledge of counting in twos will help you with this.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F99906-BBB5-40F7-A2F2-6B25EB4F3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6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86"/>
    </mc:Choice>
    <mc:Fallback>
      <p:transition spd="slow" advTm="7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35571-E24D-43D8-B1AE-28C40CAC0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85" y="854439"/>
            <a:ext cx="11188990" cy="49517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4F642-BD56-48DA-B067-427E42AFA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9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27"/>
    </mc:Choice>
    <mc:Fallback>
      <p:transition spd="slow" advTm="7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48</Words>
  <Application>Microsoft Office PowerPoint</Application>
  <PresentationFormat>Widescreen</PresentationFormat>
  <Paragraphs>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Office Theme</vt:lpstr>
      <vt:lpstr>Learning intention: To create a pictogram.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</dc:creator>
  <cp:lastModifiedBy>nicola</cp:lastModifiedBy>
  <cp:revision>8</cp:revision>
  <dcterms:created xsi:type="dcterms:W3CDTF">2021-02-19T16:55:50Z</dcterms:created>
  <dcterms:modified xsi:type="dcterms:W3CDTF">2021-02-28T15:21:20Z</dcterms:modified>
</cp:coreProperties>
</file>