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0" r:id="rId4"/>
    <p:sldId id="257" r:id="rId5"/>
    <p:sldId id="258" r:id="rId6"/>
    <p:sldId id="259" r:id="rId7"/>
    <p:sldId id="261" r:id="rId8"/>
    <p:sldId id="268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3269C-9C89-4291-BC67-999476A8E7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EE2E72-5BA3-4930-AA1C-35907FEEC3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DD0503-49FF-48FB-917D-783F85EF1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D191-7B35-4CDF-91D6-CAB654DED2AB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E8D447-E139-4AE7-AB0B-A17B00EC8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7F2690-E18C-441C-BFCB-09C342C90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A334A-62B8-4265-981D-983F97D40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858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BB922-7CCF-4E1E-80C7-A3E2BB823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64CA34-4AD2-4523-9C4B-C9A7A2B7DF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564E75-9B73-495B-B85D-365A52512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D191-7B35-4CDF-91D6-CAB654DED2AB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BFCAEC-7458-477E-8C68-EF2B01AB7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8BD99C-918F-4EE7-80B3-1096F3FF5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A334A-62B8-4265-981D-983F97D40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430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3F3A38-632B-4E7D-817D-9A62A8EFE5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AFD4C3-EE80-4B28-AD64-1EC9D9A026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02179-A162-4F62-9440-62A81852B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D191-7B35-4CDF-91D6-CAB654DED2AB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82C4DF-8419-457A-BCAB-9C994E6DA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5E7A90-46DC-4328-AE3C-3633EE3C4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A334A-62B8-4265-981D-983F97D40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046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93C9F-0C77-4511-BD3F-5151A9E77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62C5A-3644-4A4E-ACA1-969DA2E72B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FD69B4-80F5-4F6C-8E67-E172CCD0B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D191-7B35-4CDF-91D6-CAB654DED2AB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0625B-C810-47AD-91A2-351309E31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AD8F16-40F5-4932-8FF4-A7F7C4A73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A334A-62B8-4265-981D-983F97D40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279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DD49B-5E80-4A5C-A9A9-47C3DE2AD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FB2576-8D12-450A-BE0E-369257EC3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F55F4A-F6FD-460A-9EA3-CBEF051CA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D191-7B35-4CDF-91D6-CAB654DED2AB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DE07AC-3A7C-4417-B350-31802C656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537557-4EE0-4BA9-9247-523DD3359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A334A-62B8-4265-981D-983F97D40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001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489A9-38C3-45B2-A3E1-4687400AC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70172-B901-429D-B5A0-2281530F7E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076722-7977-4C55-980A-2060B4016D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3DDF06-1EEA-4F13-A645-143A2AD5C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D191-7B35-4CDF-91D6-CAB654DED2AB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059A40-67F9-4289-B450-BB804AC14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A851DF-B95B-4514-9F36-BA7D625E6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A334A-62B8-4265-981D-983F97D40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4409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30FD6-1D02-4F0F-95E4-DF374716D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8BFA6F-641D-4684-B48E-D9972948F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ABBD8E-C31A-4EA7-8EE7-53D99FD4E5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B7C6F9-2EBC-486E-8E76-3B73C1EFF7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5761D1-9C74-4AD1-80B8-BECC9A9910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EB4E41-CA3E-4D65-8320-D28AC800C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D191-7B35-4CDF-91D6-CAB654DED2AB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27A667-D8C5-42FC-A11B-EE91203D1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9F3D25-752D-47D9-AE2F-65D9F08C7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A334A-62B8-4265-981D-983F97D40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902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0004D-2B32-4577-8DAB-6CFD03938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2E4351-F6B6-4CF5-A444-7143C4AC8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D191-7B35-4CDF-91D6-CAB654DED2AB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DFE782-DAB9-488D-87F7-545347198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7C8A94-7501-4B1F-89AC-CF9F562D5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A334A-62B8-4265-981D-983F97D40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024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3F586F-7295-4157-A27C-296D7F6C6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D191-7B35-4CDF-91D6-CAB654DED2AB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558EEA-EADA-4D64-83A9-D983F4DEF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98B674-8616-42F3-A109-30B40A1EC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A334A-62B8-4265-981D-983F97D40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9388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7C685-CBDD-4BDD-9608-5980EA89E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E932B-DDA8-469B-A75F-F108811ED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803CB9-1728-4784-8552-9A9305F2CD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9EE53F-EC38-4A60-AB13-FFBDFFCF7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D191-7B35-4CDF-91D6-CAB654DED2AB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106DEC-CCE2-49BE-BC60-B58DCBDCE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15CCE6-36F6-4EFE-988F-FE06FEFFE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A334A-62B8-4265-981D-983F97D40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391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8B06F-E266-4EEE-ACF1-8A272DA37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DB6B48-C449-46DE-9812-DF9C430021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7C81D9-9981-4DC8-8A97-7E15C11038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94A800-7780-4E2E-9E2E-9CACE5954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D191-7B35-4CDF-91D6-CAB654DED2AB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8E5E6F-C61A-4B81-B7BD-F07E8553A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09C811-8EC6-4C6C-83D2-7EE187DE0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A334A-62B8-4265-981D-983F97D40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535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9AF723-302E-479F-8FB1-28976D889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5EC7DA-CC01-4091-979B-4FA357CBD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E1A4F9-F689-4C25-9422-5CB46B72E9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6D191-7B35-4CDF-91D6-CAB654DED2AB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0D9DA-D378-49F3-A7CF-B4EE9B4EC5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EAA563-561C-4734-BADA-EFFCF8AA6A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A334A-62B8-4265-981D-983F97D40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057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4D19107-E7A5-4031-9658-F57EA0B799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614"/>
          <a:stretch/>
        </p:blipFill>
        <p:spPr bwMode="auto">
          <a:xfrm>
            <a:off x="2286000" y="1401764"/>
            <a:ext cx="7620000" cy="459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D42675-D8D4-4BBB-9A23-B27B440DBE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193800"/>
          </a:xfrm>
        </p:spPr>
        <p:txBody>
          <a:bodyPr>
            <a:normAutofit fontScale="90000"/>
          </a:bodyPr>
          <a:lstStyle/>
          <a:p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Learning intention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Reading for understanding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6ACE91-705C-4C1D-9214-040544C3E3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E594DBF-730B-4351-A721-9345CC5F7A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14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79C41-5467-4651-8BBE-254A70CD2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6965E3-CE0C-42A5-95EF-5134578110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244B04-6869-4BBB-8786-F524CD1226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878" t="35469" r="17063" b="12362"/>
          <a:stretch/>
        </p:blipFill>
        <p:spPr>
          <a:xfrm>
            <a:off x="1384915" y="559294"/>
            <a:ext cx="9072979" cy="5540016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814A5B4-2114-4260-A937-53BCE77B8B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58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88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F2945-A6A8-4F47-B1DA-3DEDCA4D4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11388"/>
          </a:xfrm>
        </p:spPr>
        <p:txBody>
          <a:bodyPr>
            <a:normAutofit/>
          </a:bodyPr>
          <a:lstStyle/>
          <a:p>
            <a:r>
              <a:rPr lang="en-GB" dirty="0"/>
              <a:t>Now find the sheet English Chapter 8 comprehension and answer the questions. Complete </a:t>
            </a:r>
            <a:r>
              <a:rPr lang="en-GB"/>
              <a:t>the challenge.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Go through the chapter slide by slide.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8262125-F558-46C4-876C-16BAC820AF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81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56527-D201-4871-A712-549B07F0C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18425"/>
          </a:xfrm>
        </p:spPr>
        <p:txBody>
          <a:bodyPr>
            <a:normAutofit/>
          </a:bodyPr>
          <a:lstStyle/>
          <a:p>
            <a:r>
              <a:rPr lang="en-GB" dirty="0"/>
              <a:t>Listen and read this chapter.</a:t>
            </a:r>
            <a:br>
              <a:rPr lang="en-GB" dirty="0"/>
            </a:br>
            <a:r>
              <a:rPr lang="en-GB" dirty="0"/>
              <a:t>There will be some questions to answer on sheet ‘English Chapter 8 comprehension’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CB79AF9-5758-4232-A84B-7738892352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84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1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253DD-309F-4A67-8ABA-48C42786F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5600669"/>
          </a:xfrm>
        </p:spPr>
        <p:txBody>
          <a:bodyPr>
            <a:noAutofit/>
          </a:bodyPr>
          <a:lstStyle/>
          <a:p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Fantastic Mr Fox</a:t>
            </a:r>
            <a:b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Chapter 8</a:t>
            </a:r>
            <a:b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The Foxes begin to starve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F31CC48-D88A-4892-BAFD-EBF3970ADF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77D8CC20-8593-41C8-BA06-FF1176DE1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772" y="559230"/>
            <a:ext cx="4155975" cy="311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85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9E78C-6CE3-486A-80D8-51E9CF0BE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606F63-F7F5-40E8-9286-FED4A2DD17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484287-EF98-4618-ABDF-880AA34676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068" y="904705"/>
            <a:ext cx="11035132" cy="4442035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50C979A-976A-4DAB-B10B-3B0511E6A8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90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0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F3D96-809B-4011-B621-52DA2BD7F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0AEACC8-F7F0-4E2B-9FCA-BF2D24350E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b="82681"/>
          <a:stretch/>
        </p:blipFill>
        <p:spPr>
          <a:xfrm>
            <a:off x="1451914" y="4867770"/>
            <a:ext cx="9288171" cy="7424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8E873C-E7FE-4062-80CE-419786DCAE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0990" y="1347533"/>
            <a:ext cx="8745170" cy="3648584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1601F8C-BC0C-4BFB-A976-786061E9F2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44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1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5647E-0243-4A02-8931-A039074C5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C6EDC41-A5B1-4A30-9F70-3331AF51C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45A16F-F326-40BC-9E1A-DC597BB1330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782"/>
          <a:stretch/>
        </p:blipFill>
        <p:spPr>
          <a:xfrm>
            <a:off x="1299514" y="365125"/>
            <a:ext cx="9288171" cy="3524549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B967D75-4C0B-4AA1-841E-4EE6A6E3DF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07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3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D234E-C5AC-4C50-8633-EC5E4FD78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707DF-8CC4-4B0F-8FE6-9DCE8B7109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132F31-9012-4ACA-89E1-28EE8DAA503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156" t="19575" r="16172" b="43691"/>
          <a:stretch/>
        </p:blipFill>
        <p:spPr>
          <a:xfrm>
            <a:off x="903858" y="859853"/>
            <a:ext cx="10249297" cy="4351338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7769597-6A10-42BA-93A7-3342881598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63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71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5C362-AABA-4EC0-A19E-713304042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E47E8-7671-4BEE-AD6E-EB504D1BDB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2B1310-5C75-4B68-9510-4DF9252151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156" t="56439" r="16172" b="7362"/>
          <a:stretch/>
        </p:blipFill>
        <p:spPr>
          <a:xfrm>
            <a:off x="1347002" y="838182"/>
            <a:ext cx="10401228" cy="4351338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919873A-53C3-46C3-BF05-FF4341B090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23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29718-389F-435E-A508-E1C4C2299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2FAE8-4FAE-4285-B102-134FCD960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68409C-EA83-47C9-B4B0-B537BE6DB4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242" t="24652" r="16335" b="19094"/>
          <a:stretch/>
        </p:blipFill>
        <p:spPr>
          <a:xfrm>
            <a:off x="1855432" y="346669"/>
            <a:ext cx="8922059" cy="5830294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247B208-AD42-45C8-89D0-3423553A2F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9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9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67</Words>
  <Application>Microsoft Office PowerPoint</Application>
  <PresentationFormat>Widescreen</PresentationFormat>
  <Paragraphs>4</Paragraphs>
  <Slides>11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Arial</vt:lpstr>
      <vt:lpstr>Office Theme</vt:lpstr>
      <vt:lpstr>Learning intention Reading for understanding</vt:lpstr>
      <vt:lpstr>Listen and read this chapter. There will be some questions to answer on sheet ‘English Chapter 8 comprehension’</vt:lpstr>
      <vt:lpstr>Fantastic Mr Fox Chapter 8 The Foxes begin to starve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Now find the sheet English Chapter 8 comprehension and answer the questions. Complete the challenge.  Go through the chapter slide by slide.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intension Reading for understanding</dc:title>
  <dc:creator>Matilda Scott-Wilkinson</dc:creator>
  <cp:lastModifiedBy>Matilda Scott-Wilkinson</cp:lastModifiedBy>
  <cp:revision>10</cp:revision>
  <dcterms:created xsi:type="dcterms:W3CDTF">2021-02-03T10:51:50Z</dcterms:created>
  <dcterms:modified xsi:type="dcterms:W3CDTF">2021-02-05T20:17:42Z</dcterms:modified>
</cp:coreProperties>
</file>