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61" r:id="rId3"/>
    <p:sldId id="264" r:id="rId4"/>
    <p:sldId id="265" r:id="rId5"/>
    <p:sldId id="266" r:id="rId6"/>
    <p:sldId id="267" r:id="rId7"/>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1342" y="0"/>
            <a:ext cx="2946347" cy="498215"/>
          </a:xfrm>
          <a:prstGeom prst="rect">
            <a:avLst/>
          </a:prstGeom>
        </p:spPr>
        <p:txBody>
          <a:bodyPr vert="horz" lIns="91440" tIns="45720" rIns="91440" bIns="45720" rtlCol="0"/>
          <a:lstStyle>
            <a:lvl1pPr algn="r">
              <a:defRPr sz="1200"/>
            </a:lvl1pPr>
          </a:lstStyle>
          <a:p>
            <a:fld id="{A283E6FF-FB39-4F3B-B480-0F4714E11DA1}" type="datetimeFigureOut">
              <a:rPr lang="en-GB" smtClean="0"/>
              <a:t>02/02/2021</a:t>
            </a:fld>
            <a:endParaRPr lang="en-GB"/>
          </a:p>
        </p:txBody>
      </p:sp>
      <p:sp>
        <p:nvSpPr>
          <p:cNvPr id="4" name="Footer Placeholder 3"/>
          <p:cNvSpPr>
            <a:spLocks noGrp="1"/>
          </p:cNvSpPr>
          <p:nvPr>
            <p:ph type="ftr" sz="quarter" idx="2"/>
          </p:nvPr>
        </p:nvSpPr>
        <p:spPr>
          <a:xfrm>
            <a:off x="0" y="9431600"/>
            <a:ext cx="2946347" cy="49821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1342" y="9431600"/>
            <a:ext cx="2946347" cy="498214"/>
          </a:xfrm>
          <a:prstGeom prst="rect">
            <a:avLst/>
          </a:prstGeom>
        </p:spPr>
        <p:txBody>
          <a:bodyPr vert="horz" lIns="91440" tIns="45720" rIns="91440" bIns="45720" rtlCol="0" anchor="b"/>
          <a:lstStyle>
            <a:lvl1pPr algn="r">
              <a:defRPr sz="1200"/>
            </a:lvl1pPr>
          </a:lstStyle>
          <a:p>
            <a:fld id="{9B9AEA7C-1A99-44A8-95F7-FF94695868AF}" type="slidenum">
              <a:rPr lang="en-GB" smtClean="0"/>
              <a:t>‹#›</a:t>
            </a:fld>
            <a:endParaRPr lang="en-GB"/>
          </a:p>
        </p:txBody>
      </p:sp>
    </p:spTree>
    <p:extLst>
      <p:ext uri="{BB962C8B-B14F-4D97-AF65-F5344CB8AC3E}">
        <p14:creationId xmlns:p14="http://schemas.microsoft.com/office/powerpoint/2010/main" val="1769017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044C3BB7-36BE-43E0-9DD5-94C4A222629A}" type="datetimeFigureOut">
              <a:rPr lang="en-GB" smtClean="0"/>
              <a:t>02/02/2021</a:t>
            </a:fld>
            <a:endParaRPr lang="en-GB"/>
          </a:p>
        </p:txBody>
      </p:sp>
      <p:sp>
        <p:nvSpPr>
          <p:cNvPr id="4" name="Slide Image Placeholder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FCF8A2EB-D435-4895-AC7C-D4E165E225EE}" type="slidenum">
              <a:rPr lang="en-GB" smtClean="0"/>
              <a:t>‹#›</a:t>
            </a:fld>
            <a:endParaRPr lang="en-GB"/>
          </a:p>
        </p:txBody>
      </p:sp>
    </p:spTree>
    <p:extLst>
      <p:ext uri="{BB962C8B-B14F-4D97-AF65-F5344CB8AC3E}">
        <p14:creationId xmlns:p14="http://schemas.microsoft.com/office/powerpoint/2010/main" val="2513677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atin typeface="Arial" panose="020B0604020202020204" pitchFamily="34" charset="0"/>
                <a:cs typeface="Arial" panose="020B0604020202020204"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64C9A06-0AEE-4FC5-9B39-D3C0FC4E808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3993267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4C9A06-0AEE-4FC5-9B39-D3C0FC4E808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215780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4C9A06-0AEE-4FC5-9B39-D3C0FC4E808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2445115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B64C9A06-0AEE-4FC5-9B39-D3C0FC4E808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2425512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atin typeface="Arial" panose="020B0604020202020204" pitchFamily="34" charset="0"/>
                <a:cs typeface="Arial" panose="020B0604020202020204" pitchFamily="34" charset="0"/>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4C9A06-0AEE-4FC5-9B39-D3C0FC4E808B}"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1429616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64C9A06-0AEE-4FC5-9B39-D3C0FC4E808B}"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1950217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64C9A06-0AEE-4FC5-9B39-D3C0FC4E808B}" type="datetimeFigureOut">
              <a:rPr lang="en-GB" smtClean="0"/>
              <a:t>02/02/2021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3828202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smtClean="0"/>
              <a:t>Click to edit Master title style</a:t>
            </a:r>
            <a:endParaRPr lang="en-GB" dirty="0"/>
          </a:p>
        </p:txBody>
      </p:sp>
      <p:sp>
        <p:nvSpPr>
          <p:cNvPr id="3" name="Date Placeholder 2"/>
          <p:cNvSpPr>
            <a:spLocks noGrp="1"/>
          </p:cNvSpPr>
          <p:nvPr>
            <p:ph type="dt" sz="half" idx="10"/>
          </p:nvPr>
        </p:nvSpPr>
        <p:spPr/>
        <p:txBody>
          <a:bodyPr/>
          <a:lstStyle/>
          <a:p>
            <a:fld id="{B64C9A06-0AEE-4FC5-9B39-D3C0FC4E808B}" type="datetimeFigureOut">
              <a:rPr lang="en-GB" smtClean="0"/>
              <a:t>02/02/2021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4151814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4C9A06-0AEE-4FC5-9B39-D3C0FC4E808B}" type="datetimeFigureOut">
              <a:rPr lang="en-GB" smtClean="0"/>
              <a:t>02/02/2021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1619323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4C9A06-0AEE-4FC5-9B39-D3C0FC4E808B}"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1036606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4C9A06-0AEE-4FC5-9B39-D3C0FC4E808B}"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89B6A1-4100-4A40-9AE4-59CDDF02C440}" type="slidenum">
              <a:rPr lang="en-GB" smtClean="0"/>
              <a:t>‹#›</a:t>
            </a:fld>
            <a:endParaRPr lang="en-GB"/>
          </a:p>
        </p:txBody>
      </p:sp>
    </p:spTree>
    <p:extLst>
      <p:ext uri="{BB962C8B-B14F-4D97-AF65-F5344CB8AC3E}">
        <p14:creationId xmlns:p14="http://schemas.microsoft.com/office/powerpoint/2010/main" val="1828428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4C9A06-0AEE-4FC5-9B39-D3C0FC4E808B}" type="datetimeFigureOut">
              <a:rPr lang="en-GB" smtClean="0"/>
              <a:t>02/02/2021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89B6A1-4100-4A40-9AE4-59CDDF02C440}" type="slidenum">
              <a:rPr lang="en-GB" smtClean="0"/>
              <a:t>‹#›</a:t>
            </a:fld>
            <a:endParaRPr lang="en-GB"/>
          </a:p>
        </p:txBody>
      </p:sp>
    </p:spTree>
    <p:extLst>
      <p:ext uri="{BB962C8B-B14F-4D97-AF65-F5344CB8AC3E}">
        <p14:creationId xmlns:p14="http://schemas.microsoft.com/office/powerpoint/2010/main" val="828986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64716"/>
            <a:ext cx="9144000" cy="4294369"/>
          </a:xfrm>
        </p:spPr>
        <p:txBody>
          <a:bodyPr>
            <a:normAutofit/>
          </a:bodyPr>
          <a:lstStyle/>
          <a:p>
            <a:r>
              <a:rPr lang="en-GB" sz="4400" u="sng" dirty="0" smtClean="0"/>
              <a:t>Learning </a:t>
            </a:r>
            <a:r>
              <a:rPr lang="en-GB" sz="4400" u="sng" dirty="0" smtClean="0"/>
              <a:t>Intention:</a:t>
            </a:r>
            <a:r>
              <a:rPr lang="en-GB" sz="4400" dirty="0" smtClean="0"/>
              <a:t/>
            </a:r>
            <a:br>
              <a:rPr lang="en-GB" sz="4400" dirty="0" smtClean="0"/>
            </a:br>
            <a:r>
              <a:rPr lang="en-GB" sz="4400" dirty="0" smtClean="0"/>
              <a:t>Addition and subtraction</a:t>
            </a:r>
            <a:br>
              <a:rPr lang="en-GB" sz="4400" dirty="0" smtClean="0"/>
            </a:br>
            <a:r>
              <a:rPr lang="en-GB" sz="4400" dirty="0" smtClean="0"/>
              <a:t>Numbers to 1000</a:t>
            </a:r>
            <a:br>
              <a:rPr lang="en-GB" sz="4400" dirty="0" smtClean="0"/>
            </a:br>
            <a:r>
              <a:rPr lang="en-GB" sz="4400" dirty="0" smtClean="0"/>
              <a:t>Number Bonds to 100</a:t>
            </a:r>
            <a:endParaRPr lang="en-GB" sz="4400" dirty="0"/>
          </a:p>
        </p:txBody>
      </p:sp>
      <p:sp>
        <p:nvSpPr>
          <p:cNvPr id="3" name="Subtitle 2"/>
          <p:cNvSpPr>
            <a:spLocks noGrp="1"/>
          </p:cNvSpPr>
          <p:nvPr>
            <p:ph type="subTitle" idx="1"/>
          </p:nvPr>
        </p:nvSpPr>
        <p:spPr/>
        <p:txBody>
          <a:bodyPr/>
          <a:lstStyle/>
          <a:p>
            <a:endParaRPr lang="en-GB" dirty="0" smtClean="0"/>
          </a:p>
        </p:txBody>
      </p:sp>
    </p:spTree>
    <p:extLst>
      <p:ext uri="{BB962C8B-B14F-4D97-AF65-F5344CB8AC3E}">
        <p14:creationId xmlns:p14="http://schemas.microsoft.com/office/powerpoint/2010/main" val="13412479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74682"/>
          </a:xfrm>
        </p:spPr>
        <p:txBody>
          <a:bodyPr>
            <a:normAutofit fontScale="90000"/>
          </a:bodyPr>
          <a:lstStyle/>
          <a:p>
            <a:r>
              <a:rPr lang="en-GB" dirty="0" smtClean="0"/>
              <a:t>A number bond is a pair of numbers that make a set total.</a:t>
            </a:r>
            <a:br>
              <a:rPr lang="en-GB" dirty="0" smtClean="0"/>
            </a:br>
            <a:r>
              <a:rPr lang="en-GB" dirty="0"/>
              <a:t/>
            </a:r>
            <a:br>
              <a:rPr lang="en-GB" dirty="0"/>
            </a:br>
            <a:r>
              <a:rPr lang="en-GB" dirty="0" smtClean="0"/>
              <a:t>For example</a:t>
            </a:r>
            <a:br>
              <a:rPr lang="en-GB" dirty="0" smtClean="0"/>
            </a:br>
            <a:r>
              <a:rPr lang="en-GB" dirty="0"/>
              <a:t/>
            </a:r>
            <a:br>
              <a:rPr lang="en-GB" dirty="0"/>
            </a:br>
            <a:r>
              <a:rPr lang="en-GB" dirty="0" smtClean="0"/>
              <a:t>8 and 2 are number bonds to 10</a:t>
            </a:r>
            <a:br>
              <a:rPr lang="en-GB" dirty="0" smtClean="0"/>
            </a:br>
            <a:r>
              <a:rPr lang="en-GB" dirty="0" smtClean="0"/>
              <a:t>8 + 2 = 10</a:t>
            </a:r>
            <a:br>
              <a:rPr lang="en-GB" dirty="0" smtClean="0"/>
            </a:br>
            <a:r>
              <a:rPr lang="en-GB" dirty="0" smtClean="0"/>
              <a:t> </a:t>
            </a:r>
            <a:endParaRPr lang="en-GB" dirty="0"/>
          </a:p>
        </p:txBody>
      </p:sp>
      <p:sp>
        <p:nvSpPr>
          <p:cNvPr id="16" name="Oval 15"/>
          <p:cNvSpPr/>
          <p:nvPr/>
        </p:nvSpPr>
        <p:spPr>
          <a:xfrm>
            <a:off x="4654817" y="5282960"/>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5756364" y="5126921"/>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5357025" y="5775309"/>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3975548" y="4990822"/>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5756365" y="4290722"/>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994452" y="4321215"/>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4590086" y="6146633"/>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3823148" y="5883851"/>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7052385" y="5385438"/>
            <a:ext cx="679269" cy="644127"/>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7152780" y="4464424"/>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9470900" y="5106611"/>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10572447" y="4950572"/>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10173108" y="5598960"/>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8791631" y="4814473"/>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10572448" y="4114373"/>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9810535" y="4144866"/>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p:nvSpPr>
        <p:spPr>
          <a:xfrm>
            <a:off x="9406169" y="5970284"/>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p:nvSpPr>
        <p:spPr>
          <a:xfrm>
            <a:off x="8639231" y="5707502"/>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p:nvSpPr>
        <p:spPr>
          <a:xfrm>
            <a:off x="11027716" y="5640884"/>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11250713" y="4538916"/>
            <a:ext cx="679269" cy="600891"/>
          </a:xfrm>
          <a:prstGeom prst="ellipse">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6409335" y="4453027"/>
            <a:ext cx="2249334" cy="1569660"/>
          </a:xfrm>
          <a:prstGeom prst="rect">
            <a:avLst/>
          </a:prstGeom>
          <a:noFill/>
        </p:spPr>
        <p:txBody>
          <a:bodyPr wrap="none" rtlCol="0">
            <a:spAutoFit/>
          </a:bodyPr>
          <a:lstStyle/>
          <a:p>
            <a:r>
              <a:rPr lang="en-GB" sz="9600" dirty="0" smtClean="0"/>
              <a:t>+   =</a:t>
            </a:r>
            <a:endParaRPr lang="en-GB" sz="9600" dirty="0"/>
          </a:p>
        </p:txBody>
      </p:sp>
    </p:spTree>
    <p:extLst>
      <p:ext uri="{BB962C8B-B14F-4D97-AF65-F5344CB8AC3E}">
        <p14:creationId xmlns:p14="http://schemas.microsoft.com/office/powerpoint/2010/main" val="384148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95833E-6 3.33333E-6 L 0.29675 -0.08496 " pathEditMode="relative" rAng="0" ptsTypes="AA">
                                      <p:cBhvr>
                                        <p:cTn id="6" dur="2000" fill="hold"/>
                                        <p:tgtEl>
                                          <p:spTgt spid="30"/>
                                        </p:tgtEl>
                                        <p:attrNameLst>
                                          <p:attrName>ppt_x</p:attrName>
                                          <p:attrName>ppt_y</p:attrName>
                                        </p:attrNameLst>
                                      </p:cBhvr>
                                      <p:rCtr x="14831" y="-4259"/>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3.95833E-6 3.33333E-6 L 0.29675 -0.08496 " pathEditMode="relative" rAng="0" ptsTypes="AA">
                                      <p:cBhvr>
                                        <p:cTn id="10" dur="2000" fill="hold"/>
                                        <p:tgtEl>
                                          <p:spTgt spid="43"/>
                                        </p:tgtEl>
                                        <p:attrNameLst>
                                          <p:attrName>ppt_x</p:attrName>
                                          <p:attrName>ppt_y</p:attrName>
                                        </p:attrNameLst>
                                      </p:cBhvr>
                                      <p:rCtr x="14831" y="-425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4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893366"/>
          </a:xfrm>
        </p:spPr>
        <p:txBody>
          <a:bodyPr>
            <a:normAutofit fontScale="90000"/>
          </a:bodyPr>
          <a:lstStyle/>
          <a:p>
            <a:r>
              <a:rPr lang="en-GB" dirty="0" smtClean="0"/>
              <a:t>We are going to find number bonds to 100 using multiples of ten. </a:t>
            </a:r>
            <a:br>
              <a:rPr lang="en-GB" dirty="0" smtClean="0"/>
            </a:br>
            <a:r>
              <a:rPr lang="en-GB" dirty="0" smtClean="0"/>
              <a:t>Multiples of 10 are in the 10 times table.</a:t>
            </a:r>
            <a:br>
              <a:rPr lang="en-GB" dirty="0" smtClean="0"/>
            </a:br>
            <a:r>
              <a:rPr lang="en-GB" dirty="0"/>
              <a:t/>
            </a:r>
            <a:br>
              <a:rPr lang="en-GB" dirty="0"/>
            </a:br>
            <a:r>
              <a:rPr lang="en-GB" dirty="0" smtClean="0"/>
              <a:t>Which of these numbers are multiples of 10</a:t>
            </a:r>
            <a:br>
              <a:rPr lang="en-GB" dirty="0" smtClean="0"/>
            </a:br>
            <a:r>
              <a:rPr lang="en-GB" dirty="0"/>
              <a:t/>
            </a:r>
            <a:br>
              <a:rPr lang="en-GB" dirty="0"/>
            </a:br>
            <a:r>
              <a:rPr lang="en-GB" b="1" dirty="0" smtClean="0"/>
              <a:t>55		60		42		70		20		10</a:t>
            </a:r>
            <a:endParaRPr lang="en-GB" b="1" dirty="0"/>
          </a:p>
        </p:txBody>
      </p:sp>
      <p:sp>
        <p:nvSpPr>
          <p:cNvPr id="3" name="Content Placeholder 2"/>
          <p:cNvSpPr>
            <a:spLocks noGrp="1"/>
          </p:cNvSpPr>
          <p:nvPr>
            <p:ph idx="1"/>
          </p:nvPr>
        </p:nvSpPr>
        <p:spPr>
          <a:xfrm>
            <a:off x="838200" y="3644536"/>
            <a:ext cx="10515600" cy="1528355"/>
          </a:xfrm>
        </p:spPr>
        <p:txBody>
          <a:bodyPr>
            <a:normAutofit/>
          </a:bodyPr>
          <a:lstStyle/>
          <a:p>
            <a:pPr marL="0" indent="0">
              <a:buNone/>
            </a:pPr>
            <a:r>
              <a:rPr lang="en-GB" sz="4000" b="1" dirty="0"/>
              <a:t>55		</a:t>
            </a:r>
            <a:r>
              <a:rPr lang="en-GB" sz="4000" b="1" dirty="0">
                <a:solidFill>
                  <a:srgbClr val="FF0000"/>
                </a:solidFill>
              </a:rPr>
              <a:t>60	</a:t>
            </a:r>
            <a:r>
              <a:rPr lang="en-GB" sz="4000" b="1" dirty="0"/>
              <a:t>	42		</a:t>
            </a:r>
            <a:r>
              <a:rPr lang="en-GB" sz="4000" b="1" dirty="0">
                <a:solidFill>
                  <a:srgbClr val="FF0000"/>
                </a:solidFill>
              </a:rPr>
              <a:t>70</a:t>
            </a:r>
            <a:r>
              <a:rPr lang="en-GB" sz="4000" b="1" dirty="0"/>
              <a:t>		</a:t>
            </a:r>
            <a:r>
              <a:rPr lang="en-GB" sz="4000" b="1" dirty="0">
                <a:solidFill>
                  <a:srgbClr val="FF0000"/>
                </a:solidFill>
              </a:rPr>
              <a:t>20		10</a:t>
            </a:r>
            <a:endParaRPr lang="en-GB" sz="4000" dirty="0">
              <a:solidFill>
                <a:srgbClr val="FF0000"/>
              </a:solidFill>
            </a:endParaRPr>
          </a:p>
        </p:txBody>
      </p:sp>
    </p:spTree>
    <p:extLst>
      <p:ext uri="{BB962C8B-B14F-4D97-AF65-F5344CB8AC3E}">
        <p14:creationId xmlns:p14="http://schemas.microsoft.com/office/powerpoint/2010/main" val="341224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 this method to help you.</a:t>
            </a:r>
            <a:endParaRPr lang="en-GB" dirty="0"/>
          </a:p>
        </p:txBody>
      </p:sp>
      <p:sp>
        <p:nvSpPr>
          <p:cNvPr id="3" name="Content Placeholder 2"/>
          <p:cNvSpPr>
            <a:spLocks noGrp="1"/>
          </p:cNvSpPr>
          <p:nvPr>
            <p:ph idx="1"/>
          </p:nvPr>
        </p:nvSpPr>
        <p:spPr/>
        <p:txBody>
          <a:bodyPr/>
          <a:lstStyle/>
          <a:p>
            <a:r>
              <a:rPr lang="en-GB" dirty="0" smtClean="0"/>
              <a:t>If 2 + 8 = 10 </a:t>
            </a:r>
          </a:p>
          <a:p>
            <a:r>
              <a:rPr lang="en-GB" dirty="0" smtClean="0"/>
              <a:t>Then</a:t>
            </a:r>
          </a:p>
          <a:p>
            <a:r>
              <a:rPr lang="en-GB" dirty="0" smtClean="0"/>
              <a:t>20 + 80 = 100</a:t>
            </a:r>
          </a:p>
          <a:p>
            <a:r>
              <a:rPr lang="en-GB" dirty="0" smtClean="0"/>
              <a:t>Can you see the pattern?</a:t>
            </a:r>
          </a:p>
          <a:p>
            <a:endParaRPr lang="en-GB" dirty="0"/>
          </a:p>
          <a:p>
            <a:r>
              <a:rPr lang="en-GB" sz="2400" dirty="0" smtClean="0"/>
              <a:t>The ones digit has increased in value 10 times so </a:t>
            </a:r>
            <a:r>
              <a:rPr lang="en-GB" sz="2400" b="1" dirty="0" smtClean="0"/>
              <a:t>2 becomes 20</a:t>
            </a:r>
          </a:p>
          <a:p>
            <a:r>
              <a:rPr lang="en-GB" sz="2400" dirty="0"/>
              <a:t> </a:t>
            </a:r>
            <a:r>
              <a:rPr lang="en-GB" sz="2400" dirty="0" smtClean="0"/>
              <a:t>                                                                        and </a:t>
            </a:r>
            <a:r>
              <a:rPr lang="en-GB" sz="2400" b="1" dirty="0" smtClean="0"/>
              <a:t>8 becomes 80</a:t>
            </a:r>
          </a:p>
          <a:p>
            <a:endParaRPr lang="en-GB" sz="2400" b="1" dirty="0"/>
          </a:p>
          <a:p>
            <a:r>
              <a:rPr lang="en-GB" sz="2400" b="1" dirty="0" smtClean="0"/>
              <a:t>This helps us when we have to find number bonds to 100</a:t>
            </a:r>
            <a:endParaRPr lang="en-GB" sz="2400" b="1" dirty="0"/>
          </a:p>
        </p:txBody>
      </p:sp>
    </p:spTree>
    <p:extLst>
      <p:ext uri="{BB962C8B-B14F-4D97-AF65-F5344CB8AC3E}">
        <p14:creationId xmlns:p14="http://schemas.microsoft.com/office/powerpoint/2010/main" val="849183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 find the number bond </a:t>
            </a:r>
            <a:r>
              <a:rPr lang="en-GB" dirty="0" smtClean="0"/>
              <a:t>to 100 , for  30</a:t>
            </a:r>
            <a:endParaRPr lang="en-GB" dirty="0"/>
          </a:p>
        </p:txBody>
      </p:sp>
      <p:sp>
        <p:nvSpPr>
          <p:cNvPr id="3" name="Content Placeholder 2"/>
          <p:cNvSpPr>
            <a:spLocks noGrp="1"/>
          </p:cNvSpPr>
          <p:nvPr>
            <p:ph idx="1"/>
          </p:nvPr>
        </p:nvSpPr>
        <p:spPr/>
        <p:txBody>
          <a:bodyPr/>
          <a:lstStyle/>
          <a:p>
            <a:pPr marL="0" indent="0">
              <a:buNone/>
            </a:pPr>
            <a:r>
              <a:rPr lang="en-GB" dirty="0" smtClean="0"/>
              <a:t>find </a:t>
            </a:r>
            <a:r>
              <a:rPr lang="en-GB" dirty="0"/>
              <a:t>the number bond for 3 to 10 </a:t>
            </a:r>
            <a:r>
              <a:rPr lang="en-GB" dirty="0" smtClean="0"/>
              <a:t>        3 + </a:t>
            </a:r>
            <a:r>
              <a:rPr lang="en-GB" b="1" dirty="0" smtClean="0">
                <a:solidFill>
                  <a:srgbClr val="FF0000"/>
                </a:solidFill>
              </a:rPr>
              <a:t>7</a:t>
            </a:r>
            <a:r>
              <a:rPr lang="en-GB" dirty="0" smtClean="0"/>
              <a:t> = 10 </a:t>
            </a:r>
          </a:p>
          <a:p>
            <a:pPr marL="0" indent="0">
              <a:buNone/>
            </a:pPr>
            <a:r>
              <a:rPr lang="en-GB" dirty="0"/>
              <a:t/>
            </a:r>
            <a:br>
              <a:rPr lang="en-GB" dirty="0"/>
            </a:br>
            <a:r>
              <a:rPr lang="en-GB" dirty="0"/>
              <a:t>increase the </a:t>
            </a:r>
            <a:r>
              <a:rPr lang="en-GB" dirty="0" smtClean="0"/>
              <a:t>values x10</a:t>
            </a:r>
          </a:p>
          <a:p>
            <a:pPr marL="0" indent="0">
              <a:buNone/>
            </a:pPr>
            <a:r>
              <a:rPr lang="en-GB" dirty="0"/>
              <a:t/>
            </a:r>
            <a:br>
              <a:rPr lang="en-GB" dirty="0"/>
            </a:br>
            <a:r>
              <a:rPr lang="en-GB" dirty="0"/>
              <a:t>3 + 7 = 10 </a:t>
            </a:r>
            <a:br>
              <a:rPr lang="en-GB" dirty="0"/>
            </a:br>
            <a:r>
              <a:rPr lang="en-GB" dirty="0"/>
              <a:t>3</a:t>
            </a:r>
            <a:r>
              <a:rPr lang="en-GB" dirty="0">
                <a:solidFill>
                  <a:srgbClr val="FF0000"/>
                </a:solidFill>
              </a:rPr>
              <a:t>0 </a:t>
            </a:r>
            <a:r>
              <a:rPr lang="en-GB" dirty="0"/>
              <a:t>+ 7</a:t>
            </a:r>
            <a:r>
              <a:rPr lang="en-GB" dirty="0">
                <a:solidFill>
                  <a:srgbClr val="FF0000"/>
                </a:solidFill>
              </a:rPr>
              <a:t>0</a:t>
            </a:r>
            <a:r>
              <a:rPr lang="en-GB" dirty="0"/>
              <a:t> = </a:t>
            </a:r>
            <a:r>
              <a:rPr lang="en-GB" dirty="0" smtClean="0"/>
              <a:t>10</a:t>
            </a:r>
            <a:r>
              <a:rPr lang="en-GB" dirty="0" smtClean="0">
                <a:solidFill>
                  <a:srgbClr val="FF0000"/>
                </a:solidFill>
              </a:rPr>
              <a:t>0</a:t>
            </a:r>
          </a:p>
          <a:p>
            <a:pPr marL="0" indent="0">
              <a:buNone/>
            </a:pPr>
            <a:r>
              <a:rPr lang="en-GB" dirty="0"/>
              <a:t/>
            </a:r>
            <a:br>
              <a:rPr lang="en-GB" dirty="0"/>
            </a:br>
            <a:r>
              <a:rPr lang="en-GB" dirty="0"/>
              <a:t>The number bond to 100 for 30, is  </a:t>
            </a:r>
            <a:r>
              <a:rPr lang="en-GB" b="1" dirty="0">
                <a:solidFill>
                  <a:srgbClr val="FF0000"/>
                </a:solidFill>
              </a:rPr>
              <a:t>70 </a:t>
            </a:r>
          </a:p>
        </p:txBody>
      </p:sp>
    </p:spTree>
    <p:extLst>
      <p:ext uri="{BB962C8B-B14F-4D97-AF65-F5344CB8AC3E}">
        <p14:creationId xmlns:p14="http://schemas.microsoft.com/office/powerpoint/2010/main" val="3321957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r>
              <a:rPr lang="en-GB" sz="3600" dirty="0" smtClean="0"/>
              <a:t>Now find the sheet Maths Alternative 1 3.2.21.</a:t>
            </a:r>
          </a:p>
          <a:p>
            <a:endParaRPr lang="en-GB" sz="3600" dirty="0"/>
          </a:p>
          <a:p>
            <a:r>
              <a:rPr lang="en-GB" sz="3600" dirty="0" smtClean="0"/>
              <a:t>Complete the number bond to 100 activities.</a:t>
            </a:r>
            <a:endParaRPr lang="en-GB" sz="3600" dirty="0"/>
          </a:p>
        </p:txBody>
      </p:sp>
    </p:spTree>
    <p:extLst>
      <p:ext uri="{BB962C8B-B14F-4D97-AF65-F5344CB8AC3E}">
        <p14:creationId xmlns:p14="http://schemas.microsoft.com/office/powerpoint/2010/main" val="1387954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246</Words>
  <Application>Microsoft Office PowerPoint</Application>
  <PresentationFormat>Widescreen</PresentationFormat>
  <Paragraphs>23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Learning Intention: Addition and subtraction Numbers to 1000 Number Bonds to 100</vt:lpstr>
      <vt:lpstr>A number bond is a pair of numbers that make a set total.  For example  8 and 2 are number bonds to 10 8 + 2 = 10  </vt:lpstr>
      <vt:lpstr>We are going to find number bonds to 100 using multiples of ten.  Multiples of 10 are in the 10 times table.  Which of these numbers are multiples of 10  55  60  42  70  20  10</vt:lpstr>
      <vt:lpstr>Use this method to help you.</vt:lpstr>
      <vt:lpstr>To find the number bond to 100 , for  30</vt:lpstr>
      <vt:lpstr>PowerPoint Presentation</vt:lpstr>
    </vt:vector>
  </TitlesOfParts>
  <Company>International House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Intention Addition and subtraction</dc:title>
  <dc:creator>Wilkinson, Sean</dc:creator>
  <cp:lastModifiedBy>Burns, Rachel</cp:lastModifiedBy>
  <cp:revision>16</cp:revision>
  <cp:lastPrinted>2021-02-02T15:59:02Z</cp:lastPrinted>
  <dcterms:created xsi:type="dcterms:W3CDTF">2021-02-02T10:26:28Z</dcterms:created>
  <dcterms:modified xsi:type="dcterms:W3CDTF">2021-02-02T15:59:04Z</dcterms:modified>
</cp:coreProperties>
</file>