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4" r:id="rId3"/>
    <p:sldId id="265" r:id="rId4"/>
    <p:sldId id="266" r:id="rId5"/>
    <p:sldId id="267" r:id="rId6"/>
    <p:sldId id="269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0"/>
  </p:normalViewPr>
  <p:slideViewPr>
    <p:cSldViewPr snapToGrid="0" snapToObjects="1">
      <p:cViewPr varScale="1">
        <p:scale>
          <a:sx n="102" d="100"/>
          <a:sy n="102" d="100"/>
        </p:scale>
        <p:origin x="9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25667-DD5A-0347-9898-16B446DA66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FDA41D-07A5-8741-AF13-E47814FDB6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68385-2389-3B46-8A94-3F0CF0F98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7A73F-AE83-C94D-8015-02FAB163E13A}" type="datetimeFigureOut">
              <a:rPr lang="en-US" smtClean="0"/>
              <a:t>2/25/21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CE27D-D077-334B-8FAA-4ED4871CC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F603D-F7E8-C146-8CA2-B07819DBA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4E6B-5B9F-5D4B-A3EB-8E52D9961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18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D6AA8-F910-EB4B-AE92-A13300605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8014A8-B3E5-234C-BDB0-C83F1D2E0D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EA586-F41A-114B-A9C5-7A597F7AF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7A73F-AE83-C94D-8015-02FAB163E13A}" type="datetimeFigureOut">
              <a:rPr lang="en-US" smtClean="0"/>
              <a:t>2/25/21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6484E-E31D-C240-9AD2-2740682D2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F1999-8972-584E-89B2-DEC1EE52C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4E6B-5B9F-5D4B-A3EB-8E52D9961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80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C6DB83-4E4C-0C42-8357-551B1CCB2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146832-B7D9-884A-B284-329E6E469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E5F32-82DC-3D45-990D-753906B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7A73F-AE83-C94D-8015-02FAB163E13A}" type="datetimeFigureOut">
              <a:rPr lang="en-US" smtClean="0"/>
              <a:t>2/25/21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6D8E8-C918-014E-A22E-3EC8D1EF0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0390F-395F-9F4A-AB07-3CFA54A65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4E6B-5B9F-5D4B-A3EB-8E52D9961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96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9F1CC-842D-DF47-8897-155C13363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4CAC9-F810-7C43-969F-21CC1F061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BFD8BF-E963-894A-B0ED-E5367978A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7A73F-AE83-C94D-8015-02FAB163E13A}" type="datetimeFigureOut">
              <a:rPr lang="en-US" smtClean="0"/>
              <a:t>2/25/21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4427D0-D14B-134F-9066-C0D9CED36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9C78F-7374-DA4C-B87C-2FDAD0C24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4E6B-5B9F-5D4B-A3EB-8E52D9961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3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04778-5CF3-0A46-94D0-58962A5E0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130E98-3971-EF4C-8F08-9C38DEBC4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5F0BC-E52B-A34E-B571-9F5C40085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7A73F-AE83-C94D-8015-02FAB163E13A}" type="datetimeFigureOut">
              <a:rPr lang="en-US" smtClean="0"/>
              <a:t>2/25/21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7F746-13E2-104C-BDF0-D1766B98D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377B7-01CF-0444-93F3-E54341102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4E6B-5B9F-5D4B-A3EB-8E52D9961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826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9216F-5908-3348-982C-C15DC6B34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A1764-48DA-1244-B862-A1CE43C6A6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3712F6-D550-FF41-A94F-9CC3DF3C29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81DF80-D02D-2E45-A371-C2944F75F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7A73F-AE83-C94D-8015-02FAB163E13A}" type="datetimeFigureOut">
              <a:rPr lang="en-US" smtClean="0"/>
              <a:t>2/25/21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817BE1-B180-6840-A525-9AB35C405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DA08B5-0479-BA48-A1C6-E09DD8E97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4E6B-5B9F-5D4B-A3EB-8E52D9961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37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85192-E73C-DD41-88ED-A56AA7687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04086E-EAC6-B249-941B-807636733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CA52B2-2880-4C4A-A1EC-C2A3EA733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2AB06B-4072-EE43-BBAE-957AA069ED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2E0A76-42DC-7C46-9C29-0F8D2459E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FC68F-98C0-9049-A32C-3F73784D4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7A73F-AE83-C94D-8015-02FAB163E13A}" type="datetimeFigureOut">
              <a:rPr lang="en-US" smtClean="0"/>
              <a:t>2/25/21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720100-FB2F-3D46-A3E9-9C87ABAD2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381507-B7A6-CC44-8926-6EC35E41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4E6B-5B9F-5D4B-A3EB-8E52D9961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829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FAEAB-CC32-1A4A-B9A1-9D6B50580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2A584-3669-4A44-BC18-0D9C1609F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7A73F-AE83-C94D-8015-02FAB163E13A}" type="datetimeFigureOut">
              <a:rPr lang="en-US" smtClean="0"/>
              <a:t>2/25/21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C5F17D-6669-C544-8569-2A3206C77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94A6AE-9D21-0C42-BF89-77A08483B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4E6B-5B9F-5D4B-A3EB-8E52D9961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126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A7D1C1-2529-174C-A09C-FD5E48BC8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7A73F-AE83-C94D-8015-02FAB163E13A}" type="datetimeFigureOut">
              <a:rPr lang="en-US" smtClean="0"/>
              <a:t>2/25/21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79ADED-79E6-B741-9240-16EA7F3DE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8EE82-77D2-0A43-9892-8DA218650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4E6B-5B9F-5D4B-A3EB-8E52D9961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348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CE91D-4C00-6648-81CD-FB7ABE1AA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BDEAD-6CAA-494C-8983-88DA8C24E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778C9-4BE0-D942-9D02-75A45C7240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55F311-482C-024A-93F0-8C5A9570F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7A73F-AE83-C94D-8015-02FAB163E13A}" type="datetimeFigureOut">
              <a:rPr lang="en-US" smtClean="0"/>
              <a:t>2/25/21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5881BA-848B-3C4F-B2FA-7B1261E86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D531F9-3D26-0249-8108-131EC86D9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4E6B-5B9F-5D4B-A3EB-8E52D9961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595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2D3CA-1FB8-E344-88DC-1E312E1EE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19832E-B22A-3742-94B7-89B2B8BD53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19EDF9-1C18-2A4F-91AD-3B956E4937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AC752A-BA77-124C-B969-D371D583A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7A73F-AE83-C94D-8015-02FAB163E13A}" type="datetimeFigureOut">
              <a:rPr lang="en-US" smtClean="0"/>
              <a:t>2/25/21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F29CA4-F62E-FF4B-8077-6DCB71073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1A2ACB-6F0E-8F40-A3F5-810ACC693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4E6B-5B9F-5D4B-A3EB-8E52D9961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49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D44CEA-8B85-0741-B345-5E0C91F61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346952-F590-7841-9E16-E66EA9BDF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5DC702-1A90-FA47-979D-B57669DC7A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7A73F-AE83-C94D-8015-02FAB163E13A}" type="datetimeFigureOut">
              <a:rPr lang="en-US" smtClean="0"/>
              <a:t>2/25/21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A3341-C7CA-754B-B203-1F409154C3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B41E0-46BE-6046-82F5-5262457C3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14E6B-5B9F-5D4B-A3EB-8E52D9961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41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2AAD894-B827-594B-83E0-0696B926F0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58" t="7083" r="20573" b="3542"/>
          <a:stretch/>
        </p:blipFill>
        <p:spPr>
          <a:xfrm rot="5400000">
            <a:off x="2625437" y="-128588"/>
            <a:ext cx="6683953" cy="711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48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green, bedclothes, fabric&#10;&#10;Description automatically generated">
            <a:extLst>
              <a:ext uri="{FF2B5EF4-FFF2-40B4-BE49-F238E27FC236}">
                <a16:creationId xmlns:a16="http://schemas.microsoft.com/office/drawing/2014/main" id="{E4AB4EDB-2E9A-3145-A3C8-D6A7DA82B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68688" y="1119187"/>
            <a:ext cx="6159500" cy="46196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1DF7D2-CF04-8948-BB52-A07E70C90A78}"/>
              </a:ext>
            </a:extLst>
          </p:cNvPr>
          <p:cNvSpPr txBox="1"/>
          <p:nvPr/>
        </p:nvSpPr>
        <p:spPr>
          <a:xfrm>
            <a:off x="11544300" y="62436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585742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DAE6119B-6ED2-8846-971B-BB31C424D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999182" y="960834"/>
            <a:ext cx="6581776" cy="49363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277502-ED33-7B45-9C14-778AE5E368B6}"/>
              </a:ext>
            </a:extLst>
          </p:cNvPr>
          <p:cNvSpPr txBox="1"/>
          <p:nvPr/>
        </p:nvSpPr>
        <p:spPr>
          <a:xfrm>
            <a:off x="11530013" y="61864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31732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782E67-9129-C843-8B31-8C1D62BBD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0C78BE-A4C6-6F42-A774-85FA22AF631D}"/>
              </a:ext>
            </a:extLst>
          </p:cNvPr>
          <p:cNvSpPr txBox="1"/>
          <p:nvPr/>
        </p:nvSpPr>
        <p:spPr>
          <a:xfrm>
            <a:off x="11530013" y="61293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603774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81D0D1-F3A5-B540-A350-6356A1B1B5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52" t="28125" r="4949" b="22083"/>
          <a:stretch/>
        </p:blipFill>
        <p:spPr>
          <a:xfrm>
            <a:off x="177745" y="628650"/>
            <a:ext cx="11836509" cy="53578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129FD7-8832-6347-B4AE-00AF67CBC3D0}"/>
              </a:ext>
            </a:extLst>
          </p:cNvPr>
          <p:cNvSpPr txBox="1"/>
          <p:nvPr/>
        </p:nvSpPr>
        <p:spPr>
          <a:xfrm>
            <a:off x="11415713" y="638651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194235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953E289-C274-8A4F-8823-4D18B1EA2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304069-8C9D-CB45-8E91-35849DEC200F}"/>
              </a:ext>
            </a:extLst>
          </p:cNvPr>
          <p:cNvSpPr txBox="1"/>
          <p:nvPr/>
        </p:nvSpPr>
        <p:spPr>
          <a:xfrm>
            <a:off x="11615738" y="60579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952882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BAFF7-BA5E-CB4E-8789-B5F214D1E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Questions: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3D343-9769-D448-B0F0-5EC4E0137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p. 7 What can the girl see in the water?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p. 8 How did she make the boat? What did she use?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p. 9 Where is she going to go? 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p. 10 What can the little girl see? How is she feeling?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p.11 Who are the people in yellow clothes? Do they seem kind? Why/why not?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97A419C-29AF-B94E-BB6C-C51CA712E224}"/>
              </a:ext>
            </a:extLst>
          </p:cNvPr>
          <p:cNvSpPr/>
          <p:nvPr/>
        </p:nvSpPr>
        <p:spPr>
          <a:xfrm>
            <a:off x="6096000" y="365125"/>
            <a:ext cx="5905500" cy="8493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numbers are at the bottom of the slide</a:t>
            </a:r>
          </a:p>
        </p:txBody>
      </p:sp>
      <p:pic>
        <p:nvPicPr>
          <p:cNvPr id="6" name="Audio Recording 25 Feb 2021 at 15:14:41" descr="Audio Recording 25 Feb 2021 at 15:14:41">
            <a:hlinkClick r:id="" action="ppaction://media"/>
            <a:extLst>
              <a:ext uri="{FF2B5EF4-FFF2-40B4-BE49-F238E27FC236}">
                <a16:creationId xmlns:a16="http://schemas.microsoft.com/office/drawing/2014/main" id="{D25EEE2B-2828-EF47-BE07-D9A8DA74B7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88700" y="57705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05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89</Words>
  <Application>Microsoft Macintosh PowerPoint</Application>
  <PresentationFormat>Widescreen</PresentationFormat>
  <Paragraphs>16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Journey</dc:title>
  <dc:creator>rubie.kiddy</dc:creator>
  <cp:lastModifiedBy>rubie.kiddy</cp:lastModifiedBy>
  <cp:revision>6</cp:revision>
  <dcterms:created xsi:type="dcterms:W3CDTF">2021-02-25T12:14:02Z</dcterms:created>
  <dcterms:modified xsi:type="dcterms:W3CDTF">2021-02-25T15:44:47Z</dcterms:modified>
</cp:coreProperties>
</file>