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9" r:id="rId6"/>
    <p:sldId id="266" r:id="rId7"/>
    <p:sldId id="268" r:id="rId8"/>
    <p:sldId id="261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1625-9007-4402-9787-E8ADCA299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FF336-EB8B-4BEA-ADA7-D5F1D5C7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0AA9C-3346-436D-845F-59FC8D22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5B9D-BDE9-4558-87C1-DE6091FE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614CF-B296-4CD0-8222-686F47F6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12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7464E-1AF4-4245-91B2-3A52004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14ED5-5A8D-4793-84AF-1F7BD9330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A0EAC-71D8-46FC-843E-66F712BC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1564D-C91A-4DF0-B098-85BD335E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DABF-CD8A-4E1D-AB0F-F3B65037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28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D6DF1C-AC10-41EE-B28B-3C5509D78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C9BAB-8357-4A5D-ADC0-503340F48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AF58C-C47B-401D-A945-D0AB519D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F9340-ACC4-4D97-9CA1-2AF2B79F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6D019-58FC-4228-A71B-EFC7B6B2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4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19AF-57C2-4F81-982C-BD3D8C20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3740-75DE-4BD3-80FC-A0410CF42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EE197-5A84-45FD-A7EE-86429744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F8636-58AA-404C-BC1F-3BF86B7DE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EEB5D-1034-4609-9B24-873B6932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0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D7A7-D7D1-4476-9934-F63C5FE2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235C6-38EF-412F-9475-2BA34B89A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62953-03BF-4D70-B055-3EE3FFE8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5C6D-5089-42D6-A7AE-9C11C41E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3BF8-FB9A-426F-B651-498A6B1C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3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0612-3951-4AE2-9312-FDE4654C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50695-E796-4B0E-8112-34CE5BE41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3A35F-BBE7-48F0-BB22-EC2BA8997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43EE0-66A4-49F4-A00E-4148F909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CB928-DF26-46F1-91AE-4C9AAD31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B178F-01A9-432D-8100-CBFEE186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79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0C74-09DB-4108-B190-E6D70B8A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169E6-71C5-4150-8C8F-5440C76E5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3719D-A27D-4D6E-B887-8173BD71B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BEEF-9258-4163-B8F2-646CE05AB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903566-9BF2-4FB1-B241-6BB3DC890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568FEE-EF64-42E6-9956-8E677443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F6B182-63BB-4713-9BB1-7F075983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138DD-52BF-4BA8-8B49-72AD909C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4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6360-B9EF-43C7-BD9C-27AF078E5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62E07-9E7F-4BDD-9204-93B8B0DB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DF64E-C996-438E-9004-819C2E0A6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A7492-8AD6-4BF4-8E2F-E77B818A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94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D3205-0C86-4A25-82FF-FFB5F1F6E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285E7-01CF-4401-AEED-D2A5EB0E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3882D-4880-48AC-9668-BCBE1601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60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ECD6-A8F3-4886-8E2D-41299963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E028F-2746-4CDC-B2DD-10498A72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77A2C-F270-481B-8AEA-72AFB709B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BBB65-4569-42F8-BC97-A2FCCE95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2A77A-5207-4D58-ABE2-E626D955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F012F-87C4-46DB-A8DB-374FA232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88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AAD90-D4B3-4F9B-B911-F6EA3D6B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67340-AB54-444A-B752-248C28E75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73ED9-24E3-4AA1-B592-9B1FFBE6A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3928D-AD41-47D7-8A19-9A6CAFFCD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F704C-4E14-4973-BD59-D80FE1DF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B14EE-BC1A-4FD3-858F-08641A50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0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98FD7-5130-4DCA-99AB-58691F3F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C2839-C798-4640-9BD5-55931E48E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C080C-009A-46EC-B5C1-F068112EA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EF3EC-452B-4861-82B9-95096148892A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85376-D63D-4EBB-BFD7-C76CBEF58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722C5-692B-484C-8600-F8DDD7973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5D05-DB0D-4E6B-8574-9A3016555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3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DBE79EC-5FE1-4C31-BCC3-3DDF679A2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295" y="2183295"/>
            <a:ext cx="9144000" cy="1655762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vocbulary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in context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B1FEC3-1599-4C0B-BC6D-0DFF09160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0591" y="5615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5C3CD0-870D-4FA9-ADAA-13801CDCA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03" y="19213"/>
            <a:ext cx="5839097" cy="6838787"/>
          </a:xfrm>
          <a:prstGeom prst="rect">
            <a:avLst/>
          </a:prstGeom>
        </p:spPr>
      </p:pic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46A258C6-B587-40CB-AC59-A3427A0A0154}"/>
              </a:ext>
            </a:extLst>
          </p:cNvPr>
          <p:cNvSpPr/>
          <p:nvPr/>
        </p:nvSpPr>
        <p:spPr>
          <a:xfrm>
            <a:off x="7170563" y="421230"/>
            <a:ext cx="2079454" cy="1169031"/>
          </a:xfrm>
          <a:prstGeom prst="wedgeRoundRectCallout">
            <a:avLst>
              <a:gd name="adj1" fmla="val -48752"/>
              <a:gd name="adj2" fmla="val 7708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Who is the author?</a:t>
            </a:r>
          </a:p>
        </p:txBody>
      </p:sp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id="{AAC6DD5A-6B4E-4158-A0FD-B0F8539CAA3E}"/>
              </a:ext>
            </a:extLst>
          </p:cNvPr>
          <p:cNvSpPr/>
          <p:nvPr/>
        </p:nvSpPr>
        <p:spPr>
          <a:xfrm>
            <a:off x="7505464" y="2397034"/>
            <a:ext cx="2090057" cy="1031966"/>
          </a:xfrm>
          <a:prstGeom prst="wedgeRoundRectCallout">
            <a:avLst>
              <a:gd name="adj1" fmla="val 49167"/>
              <a:gd name="adj2" fmla="val 7898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story set?</a:t>
            </a:r>
          </a:p>
        </p:txBody>
      </p:sp>
      <p:sp>
        <p:nvSpPr>
          <p:cNvPr id="7" name="Rounded Rectangular Callout 3">
            <a:extLst>
              <a:ext uri="{FF2B5EF4-FFF2-40B4-BE49-F238E27FC236}">
                <a16:creationId xmlns:a16="http://schemas.microsoft.com/office/drawing/2014/main" id="{14DD68A2-B03E-45EF-B145-B769669194EB}"/>
              </a:ext>
            </a:extLst>
          </p:cNvPr>
          <p:cNvSpPr/>
          <p:nvPr/>
        </p:nvSpPr>
        <p:spPr>
          <a:xfrm>
            <a:off x="7505464" y="4057201"/>
            <a:ext cx="2857736" cy="1879774"/>
          </a:xfrm>
          <a:prstGeom prst="wedgeRoundRectCallout">
            <a:avLst>
              <a:gd name="adj1" fmla="val -88102"/>
              <a:gd name="adj2" fmla="val 6654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What did we  predict this book would be about?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2AB158-7BA8-4124-A491-A5AC40C27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3286" y="593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71DFCE-C264-4CF6-989C-E566F4D0E393}"/>
              </a:ext>
            </a:extLst>
          </p:cNvPr>
          <p:cNvSpPr txBox="1"/>
          <p:nvPr/>
        </p:nvSpPr>
        <p:spPr>
          <a:xfrm>
            <a:off x="662607" y="2775781"/>
            <a:ext cx="687787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What do you know about the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rainforest?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Where are rainforests located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on Earth?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3. What animals live there?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A7CF5-2169-4CC6-98E5-9A9DA680BBBF}"/>
              </a:ext>
            </a:extLst>
          </p:cNvPr>
          <p:cNvSpPr txBox="1"/>
          <p:nvPr/>
        </p:nvSpPr>
        <p:spPr>
          <a:xfrm>
            <a:off x="1285462" y="979653"/>
            <a:ext cx="2623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2B30240-32EE-4199-9527-77B297FCCD84}"/>
              </a:ext>
            </a:extLst>
          </p:cNvPr>
          <p:cNvSpPr/>
          <p:nvPr/>
        </p:nvSpPr>
        <p:spPr>
          <a:xfrm>
            <a:off x="4916557" y="234842"/>
            <a:ext cx="2849217" cy="1832449"/>
          </a:xfrm>
          <a:prstGeom prst="cloudCallout">
            <a:avLst>
              <a:gd name="adj1" fmla="val -132353"/>
              <a:gd name="adj2" fmla="val 529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773A5-C092-40F8-8907-9C88E5551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53" t="22209" r="28043" b="42798"/>
          <a:stretch/>
        </p:blipFill>
        <p:spPr>
          <a:xfrm>
            <a:off x="8362119" y="1972703"/>
            <a:ext cx="2459079" cy="2572793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041F6B-4C84-4E3B-ACAA-9CA6EB7C9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0398" y="2166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6516-1C11-4315-AB74-453A03A3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629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Which is the largest rainforest in the world?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70620-9ED7-46F6-95B9-7C3816401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35" t="25027" r="23805" b="16699"/>
          <a:stretch/>
        </p:blipFill>
        <p:spPr>
          <a:xfrm>
            <a:off x="374487" y="1968552"/>
            <a:ext cx="2724915" cy="175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592CB-1592-41D1-87CA-193697C20B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96" t="20164" r="23750" b="31905"/>
          <a:stretch/>
        </p:blipFill>
        <p:spPr>
          <a:xfrm>
            <a:off x="3912704" y="1855302"/>
            <a:ext cx="7904809" cy="3701183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DE55E6A-DD4D-4093-9E41-50A4D32A7537}"/>
              </a:ext>
            </a:extLst>
          </p:cNvPr>
          <p:cNvSpPr/>
          <p:nvPr/>
        </p:nvSpPr>
        <p:spPr>
          <a:xfrm rot="18144280">
            <a:off x="3838858" y="2688771"/>
            <a:ext cx="484632" cy="2345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A0890A-BBCD-4923-A387-FBC6DABBA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0996" y="3930034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4CD0A7-2701-4957-A896-C78B28D0AB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9531" y="5953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5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6BCFBF-9588-4792-89E9-8C297DF395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5" y="379136"/>
            <a:ext cx="6342007" cy="6099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0A624B-72E1-4FB3-A740-13321F823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0678" y="5496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23A442-7FA5-4F3D-9D7E-B6B1693DA4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7" t="17955" r="11522" b="14766"/>
          <a:stretch/>
        </p:blipFill>
        <p:spPr>
          <a:xfrm>
            <a:off x="172278" y="672548"/>
            <a:ext cx="12019722" cy="551290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6EF9BC-8843-41A8-AF0D-AF77B60E7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4592" y="5575852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B6B589-D85C-43A8-A7A5-76983F3E1A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6295" y="492318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44EFF1-0C7B-4094-88F4-D3CDA572E873}"/>
              </a:ext>
            </a:extLst>
          </p:cNvPr>
          <p:cNvSpPr txBox="1"/>
          <p:nvPr/>
        </p:nvSpPr>
        <p:spPr>
          <a:xfrm>
            <a:off x="371062" y="4904816"/>
            <a:ext cx="259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of the rainforest</a:t>
            </a:r>
          </a:p>
        </p:txBody>
      </p:sp>
    </p:spTree>
    <p:extLst>
      <p:ext uri="{BB962C8B-B14F-4D97-AF65-F5344CB8AC3E}">
        <p14:creationId xmlns:p14="http://schemas.microsoft.com/office/powerpoint/2010/main" val="111490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F97686-E4AB-4C9C-8E65-F71C16ECA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5" t="16989" r="11631" b="14766"/>
          <a:stretch/>
        </p:blipFill>
        <p:spPr>
          <a:xfrm>
            <a:off x="357808" y="838200"/>
            <a:ext cx="11199885" cy="518159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D484BA-1F62-4D1B-9425-E7B710439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765" y="6019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5378D-78FE-4302-B848-96838C00F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2" t="16601" r="16304" b="14766"/>
          <a:stretch/>
        </p:blipFill>
        <p:spPr>
          <a:xfrm>
            <a:off x="318052" y="304801"/>
            <a:ext cx="11361068" cy="587071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E1CFC1-02AE-4446-8B15-3A34580F3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8226" y="4979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0CF7-530E-469A-B44B-71CA9CDF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3" y="583096"/>
            <a:ext cx="10515600" cy="887895"/>
          </a:xfrm>
        </p:spPr>
        <p:txBody>
          <a:bodyPr>
            <a:normAutofit fontScale="90000"/>
          </a:bodyPr>
          <a:lstStyle/>
          <a:p>
            <a:r>
              <a:rPr lang="en-GB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it’s your turn</a:t>
            </a:r>
            <a:br>
              <a:rPr lang="en-GB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 are going to be understanding words in context</a:t>
            </a:r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EF1CD-7781-4D51-9145-4D355B7844C3}"/>
              </a:ext>
            </a:extLst>
          </p:cNvPr>
          <p:cNvSpPr txBox="1"/>
          <p:nvPr/>
        </p:nvSpPr>
        <p:spPr>
          <a:xfrm>
            <a:off x="861391" y="1772481"/>
            <a:ext cx="907773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read the text carefully again. </a:t>
            </a: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think about the meaning of each of the words.</a:t>
            </a:r>
          </a:p>
          <a:p>
            <a:pPr marL="457200" indent="-457200">
              <a:buAutoNum type="arabicParenR" startAt="2"/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to read around the words because they give you clues their meaning.</a:t>
            </a:r>
          </a:p>
          <a:p>
            <a:pPr marL="457200" indent="-457200">
              <a:buAutoNum type="arabicParenR" startAt="2"/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anopy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nderstory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nvironment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ommunity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squawking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ncestors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4B33D3-53A3-40D1-A2BA-46AE6C7A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009" y="56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117</Words>
  <Application>Microsoft Office PowerPoint</Application>
  <PresentationFormat>Widescreen</PresentationFormat>
  <Paragraphs>30</Paragraphs>
  <Slides>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Which is the largest rainforest in the world?</vt:lpstr>
      <vt:lpstr>PowerPoint Presentation</vt:lpstr>
      <vt:lpstr>PowerPoint Presentation</vt:lpstr>
      <vt:lpstr>PowerPoint Presentation</vt:lpstr>
      <vt:lpstr>PowerPoint Presentation</vt:lpstr>
      <vt:lpstr>Now it’s your turn Today we are going to be understanding words in context.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Bekki Conroy</dc:creator>
  <cp:lastModifiedBy>Bekki Conroy</cp:lastModifiedBy>
  <cp:revision>7</cp:revision>
  <dcterms:created xsi:type="dcterms:W3CDTF">2021-01-20T08:46:04Z</dcterms:created>
  <dcterms:modified xsi:type="dcterms:W3CDTF">2021-01-20T14:44:22Z</dcterms:modified>
</cp:coreProperties>
</file>