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432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3648FE-FAA0-42F2-85D5-F8DB6AC3321B}" type="datetimeFigureOut">
              <a:rPr lang="en-GB" smtClean="0"/>
              <a:t>21/01/2021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98199-170B-4DD1-A649-B1B04B0AAF6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56758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3648FE-FAA0-42F2-85D5-F8DB6AC3321B}" type="datetimeFigureOut">
              <a:rPr lang="en-GB" smtClean="0"/>
              <a:t>21/01/2021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98199-170B-4DD1-A649-B1B04B0AAF6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478999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3648FE-FAA0-42F2-85D5-F8DB6AC3321B}" type="datetimeFigureOut">
              <a:rPr lang="en-GB" smtClean="0"/>
              <a:t>21/01/2021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98199-170B-4DD1-A649-B1B04B0AAF6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93384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3648FE-FAA0-42F2-85D5-F8DB6AC3321B}" type="datetimeFigureOut">
              <a:rPr lang="en-GB" smtClean="0"/>
              <a:t>21/01/2021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98199-170B-4DD1-A649-B1B04B0AAF6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810561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3648FE-FAA0-42F2-85D5-F8DB6AC3321B}" type="datetimeFigureOut">
              <a:rPr lang="en-GB" smtClean="0"/>
              <a:t>21/01/2021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98199-170B-4DD1-A649-B1B04B0AAF6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699360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3648FE-FAA0-42F2-85D5-F8DB6AC3321B}" type="datetimeFigureOut">
              <a:rPr lang="en-GB" smtClean="0"/>
              <a:t>21/01/2021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98199-170B-4DD1-A649-B1B04B0AAF6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725557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3648FE-FAA0-42F2-85D5-F8DB6AC3321B}" type="datetimeFigureOut">
              <a:rPr lang="en-GB" smtClean="0"/>
              <a:t>21/01/2021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98199-170B-4DD1-A649-B1B04B0AAF6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83131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3648FE-FAA0-42F2-85D5-F8DB6AC3321B}" type="datetimeFigureOut">
              <a:rPr lang="en-GB" smtClean="0"/>
              <a:t>21/01/2021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98199-170B-4DD1-A649-B1B04B0AAF6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773846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3648FE-FAA0-42F2-85D5-F8DB6AC3321B}" type="datetimeFigureOut">
              <a:rPr lang="en-GB" smtClean="0"/>
              <a:t>21/01/2021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98199-170B-4DD1-A649-B1B04B0AAF6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360906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3648FE-FAA0-42F2-85D5-F8DB6AC3321B}" type="datetimeFigureOut">
              <a:rPr lang="en-GB" smtClean="0"/>
              <a:t>21/01/2021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98199-170B-4DD1-A649-B1B04B0AAF6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569783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3648FE-FAA0-42F2-85D5-F8DB6AC3321B}" type="datetimeFigureOut">
              <a:rPr lang="en-GB" smtClean="0"/>
              <a:t>21/01/2021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98199-170B-4DD1-A649-B1B04B0AAF6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351506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3648FE-FAA0-42F2-85D5-F8DB6AC3321B}" type="datetimeFigureOut">
              <a:rPr lang="en-GB" smtClean="0"/>
              <a:t>21/01/2021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298199-170B-4DD1-A649-B1B04B0AAF6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902526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Maths</a:t>
            </a:r>
            <a:r>
              <a:rPr lang="en-US" dirty="0" smtClean="0"/>
              <a:t>  - </a:t>
            </a:r>
            <a:r>
              <a:rPr lang="en-US" dirty="0" smtClean="0"/>
              <a:t>Converting between </a:t>
            </a:r>
            <a:r>
              <a:rPr lang="en-US" dirty="0" err="1" smtClean="0"/>
              <a:t>millimetres</a:t>
            </a:r>
            <a:r>
              <a:rPr lang="en-US" dirty="0" smtClean="0"/>
              <a:t> and centimetres 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944100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When we convert centimetres to </a:t>
            </a:r>
            <a:r>
              <a:rPr lang="en-US" dirty="0" err="1" smtClean="0"/>
              <a:t>millimetres</a:t>
            </a:r>
            <a:r>
              <a:rPr lang="en-US" dirty="0" smtClean="0"/>
              <a:t> we multiply by 20.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 smtClean="0"/>
              <a:t>For example,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9cm = 90mm (9 x 10 = 90)</a:t>
            </a:r>
          </a:p>
          <a:p>
            <a:pPr marL="0" indent="0">
              <a:buNone/>
            </a:pPr>
            <a:r>
              <a:rPr lang="en-US" dirty="0" smtClean="0"/>
              <a:t>12cm = 120mm (12 x 10 = 120) </a:t>
            </a:r>
            <a:endParaRPr lang="en-US" dirty="0"/>
          </a:p>
          <a:p>
            <a:pPr marL="0" indent="0">
              <a:buNone/>
            </a:pPr>
            <a:r>
              <a:rPr lang="en-US" dirty="0" smtClean="0"/>
              <a:t>30cm = 300mm (30 x 10 = 300) </a:t>
            </a:r>
          </a:p>
          <a:p>
            <a:pPr marL="0" indent="0">
              <a:buNone/>
            </a:pPr>
            <a:r>
              <a:rPr lang="en-US" dirty="0" smtClean="0"/>
              <a:t>40cm = 400mm (40 x 10 = 400) </a:t>
            </a:r>
          </a:p>
          <a:p>
            <a:pPr marL="0" indent="0">
              <a:buNone/>
            </a:pPr>
            <a:r>
              <a:rPr lang="en-US" dirty="0" smtClean="0"/>
              <a:t>32cm = 320mm (32 x 10 = 320)</a:t>
            </a:r>
          </a:p>
          <a:p>
            <a:pPr marL="0" indent="0">
              <a:buNone/>
            </a:pPr>
            <a:r>
              <a:rPr lang="en-US" dirty="0" smtClean="0"/>
              <a:t>46cm = 460mm (46 x 10 = 460)</a:t>
            </a:r>
          </a:p>
          <a:p>
            <a:pPr marL="0" indent="0">
              <a:buNone/>
            </a:pPr>
            <a:r>
              <a:rPr lang="en-US" dirty="0" smtClean="0"/>
              <a:t>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939440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When we convert </a:t>
            </a:r>
            <a:r>
              <a:rPr lang="en-US" dirty="0" err="1" smtClean="0"/>
              <a:t>millimetres</a:t>
            </a:r>
            <a:r>
              <a:rPr lang="en-US" dirty="0" smtClean="0"/>
              <a:t> to </a:t>
            </a:r>
            <a:r>
              <a:rPr lang="en-US" dirty="0" err="1" smtClean="0"/>
              <a:t>centimetres</a:t>
            </a:r>
            <a:r>
              <a:rPr lang="en-US" dirty="0" smtClean="0"/>
              <a:t> we divide by 10.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smtClean="0"/>
          </a:p>
          <a:p>
            <a:r>
              <a:rPr lang="en-US" smtClean="0"/>
              <a:t>20mm </a:t>
            </a:r>
            <a:r>
              <a:rPr lang="en-US" dirty="0" smtClean="0"/>
              <a:t>= 2cm (20 ÷ 10 = 2) </a:t>
            </a:r>
          </a:p>
          <a:p>
            <a:r>
              <a:rPr lang="en-US" dirty="0" smtClean="0"/>
              <a:t>220mm = 22cm (220 ÷ 10 = 22)</a:t>
            </a:r>
          </a:p>
          <a:p>
            <a:r>
              <a:rPr lang="en-US" dirty="0" smtClean="0"/>
              <a:t>350mm = 35cm (350 ÷ 10 = 35)</a:t>
            </a:r>
          </a:p>
          <a:p>
            <a:r>
              <a:rPr lang="en-US" dirty="0" smtClean="0"/>
              <a:t>920mm = 92cm (920 ÷ 10 = 92) </a:t>
            </a: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205112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133</Words>
  <Application>Microsoft Office PowerPoint</Application>
  <PresentationFormat>Widescreen</PresentationFormat>
  <Paragraphs>17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Maths  - Converting between millimetres and centimetres </vt:lpstr>
      <vt:lpstr>When we convert centimetres to millimetres we multiply by 20. </vt:lpstr>
      <vt:lpstr>When we convert millimetres to centimetres we divide by 10.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Maths  - Converting millimetres and centimetres</dc:title>
  <dc:creator>Hall, Christina</dc:creator>
  <cp:lastModifiedBy>Burns, Rachel</cp:lastModifiedBy>
  <cp:revision>5</cp:revision>
  <dcterms:created xsi:type="dcterms:W3CDTF">2021-01-19T13:35:00Z</dcterms:created>
  <dcterms:modified xsi:type="dcterms:W3CDTF">2021-01-21T14:50:08Z</dcterms:modified>
</cp:coreProperties>
</file>