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9" r:id="rId9"/>
    <p:sldId id="27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17"/>
    <p:restoredTop sz="94674"/>
  </p:normalViewPr>
  <p:slideViewPr>
    <p:cSldViewPr snapToGrid="0" snapToObjects="1">
      <p:cViewPr varScale="1">
        <p:scale>
          <a:sx n="69" d="100"/>
          <a:sy n="69" d="100"/>
        </p:scale>
        <p:origin x="-109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50561-80AF-234E-AE9A-BFE0308347A2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65F7E-3113-4740-9CF1-81F1D7664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69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BC82-37AD-804F-80D7-B83B9215BD19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E4D4-3A78-7243-B785-696707AA8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3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BC82-37AD-804F-80D7-B83B9215BD19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E4D4-3A78-7243-B785-696707AA8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0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BC82-37AD-804F-80D7-B83B9215BD19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E4D4-3A78-7243-B785-696707AA8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30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BC82-37AD-804F-80D7-B83B9215BD19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E4D4-3A78-7243-B785-696707AA8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25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BC82-37AD-804F-80D7-B83B9215BD19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E4D4-3A78-7243-B785-696707AA8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0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BC82-37AD-804F-80D7-B83B9215BD19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E4D4-3A78-7243-B785-696707AA8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77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BC82-37AD-804F-80D7-B83B9215BD19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E4D4-3A78-7243-B785-696707AA8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26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BC82-37AD-804F-80D7-B83B9215BD19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E4D4-3A78-7243-B785-696707AA8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89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BC82-37AD-804F-80D7-B83B9215BD19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E4D4-3A78-7243-B785-696707AA8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19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BC82-37AD-804F-80D7-B83B9215BD19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E4D4-3A78-7243-B785-696707AA8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42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BC82-37AD-804F-80D7-B83B9215BD19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8E4D4-3A78-7243-B785-696707AA8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1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4BC82-37AD-804F-80D7-B83B9215BD19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8E4D4-3A78-7243-B785-696707AA8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4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Zak and Zee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Purple and pink group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19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0"/>
            <a:ext cx="10364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91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00" y="0"/>
            <a:ext cx="5209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12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00" y="0"/>
            <a:ext cx="5209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47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0"/>
            <a:ext cx="5312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39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931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9070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0"/>
            <a:ext cx="5314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40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0"/>
            <a:ext cx="52680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14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0"/>
            <a:ext cx="10453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20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0"/>
            <a:ext cx="104396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12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0"/>
            <a:ext cx="10412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1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0"/>
            <a:ext cx="10417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14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0"/>
            <a:ext cx="10424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91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0"/>
            <a:ext cx="103404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6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</Words>
  <Application>Microsoft Office PowerPoint</Application>
  <PresentationFormat>Custom</PresentationFormat>
  <Paragraphs>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Zak and Zee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Zak and Zee</dc:title>
  <dc:creator>Charlotte Craggs</dc:creator>
  <cp:lastModifiedBy>Craggs, Charlotte</cp:lastModifiedBy>
  <cp:revision>2</cp:revision>
  <dcterms:created xsi:type="dcterms:W3CDTF">2021-02-21T15:45:36Z</dcterms:created>
  <dcterms:modified xsi:type="dcterms:W3CDTF">2021-02-23T15:00:57Z</dcterms:modified>
</cp:coreProperties>
</file>