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accent2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E4D43-9168-9443-9245-7AFC82DEB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3549" y="759745"/>
            <a:ext cx="6834554" cy="4267375"/>
          </a:xfrm>
        </p:spPr>
        <p:txBody>
          <a:bodyPr>
            <a:normAutofit fontScale="90000"/>
          </a:bodyPr>
          <a:lstStyle/>
          <a:p>
            <a:r>
              <a:rPr lang="en-GB" dirty="0"/>
              <a:t>Today we are reading…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Save the World! (White)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188AD83-C699-0A4D-B397-6C8867089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083" y="759745"/>
            <a:ext cx="3019989" cy="42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103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B03FE-42D7-AB4D-994B-98D0ED1CC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Page 16-17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48B30-0003-2742-BABA-39C2AD2A4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416099"/>
            <a:ext cx="16787692" cy="3004634"/>
          </a:xfrm>
        </p:spPr>
        <p:txBody>
          <a:bodyPr>
            <a:normAutofit fontScale="92500" lnSpcReduction="10000"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2400" dirty="0"/>
              <a:t>Questions: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Why were they panting for breath?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What does “recovering” mean?</a:t>
            </a:r>
          </a:p>
        </p:txBody>
      </p:sp>
    </p:spTree>
    <p:extLst>
      <p:ext uri="{BB962C8B-B14F-4D97-AF65-F5344CB8AC3E}">
        <p14:creationId xmlns:p14="http://schemas.microsoft.com/office/powerpoint/2010/main" val="4242251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B03FE-42D7-AB4D-994B-98D0ED1CC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Page 18-19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48B30-0003-2742-BABA-39C2AD2A4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416099"/>
            <a:ext cx="16787692" cy="3004634"/>
          </a:xfrm>
        </p:spPr>
        <p:txBody>
          <a:bodyPr>
            <a:normAutofit fontScale="92500" lnSpcReduction="10000"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2400" dirty="0"/>
              <a:t>Questions: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What did Cat, Ant and Seven do?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How did they find Max and his friends?</a:t>
            </a:r>
          </a:p>
        </p:txBody>
      </p:sp>
    </p:spTree>
    <p:extLst>
      <p:ext uri="{BB962C8B-B14F-4D97-AF65-F5344CB8AC3E}">
        <p14:creationId xmlns:p14="http://schemas.microsoft.com/office/powerpoint/2010/main" val="1554714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B03FE-42D7-AB4D-994B-98D0ED1CC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Page 20-21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48B30-0003-2742-BABA-39C2AD2A4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416099"/>
            <a:ext cx="16787692" cy="3004634"/>
          </a:xfrm>
        </p:spPr>
        <p:txBody>
          <a:bodyPr>
            <a:normAutofit fontScale="85000" lnSpcReduction="20000"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2400" dirty="0"/>
              <a:t>Questions: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What does “appeared faintly” mean?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What did they do with the water?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What does “sinister” mean?</a:t>
            </a:r>
          </a:p>
        </p:txBody>
      </p:sp>
    </p:spTree>
    <p:extLst>
      <p:ext uri="{BB962C8B-B14F-4D97-AF65-F5344CB8AC3E}">
        <p14:creationId xmlns:p14="http://schemas.microsoft.com/office/powerpoint/2010/main" val="3368576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B03FE-42D7-AB4D-994B-98D0ED1CC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Page 22-23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48B30-0003-2742-BABA-39C2AD2A4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416099"/>
            <a:ext cx="16787692" cy="300463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2400" dirty="0"/>
              <a:t>Questions: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What did </a:t>
            </a:r>
            <a:r>
              <a:rPr lang="en-GB" sz="2400" dirty="0" err="1"/>
              <a:t>Kree-Ator</a:t>
            </a:r>
            <a:r>
              <a:rPr lang="en-GB" sz="2400" dirty="0"/>
              <a:t> tell them?</a:t>
            </a:r>
          </a:p>
        </p:txBody>
      </p:sp>
    </p:spTree>
    <p:extLst>
      <p:ext uri="{BB962C8B-B14F-4D97-AF65-F5344CB8AC3E}">
        <p14:creationId xmlns:p14="http://schemas.microsoft.com/office/powerpoint/2010/main" val="2235657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B03FE-42D7-AB4D-994B-98D0ED1CC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Page 24-25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48B30-0003-2742-BABA-39C2AD2A4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416099"/>
            <a:ext cx="16787692" cy="3004634"/>
          </a:xfrm>
        </p:spPr>
        <p:txBody>
          <a:bodyPr>
            <a:normAutofit fontScale="92500" lnSpcReduction="10000"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2400" dirty="0"/>
              <a:t>Questions: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Which adjectives are used to describe the blossom?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What were the </a:t>
            </a:r>
            <a:r>
              <a:rPr lang="en-GB" sz="2400" dirty="0" err="1"/>
              <a:t>krools</a:t>
            </a:r>
            <a:r>
              <a:rPr lang="en-GB" sz="2400" dirty="0"/>
              <a:t> doing?</a:t>
            </a:r>
          </a:p>
        </p:txBody>
      </p:sp>
    </p:spTree>
    <p:extLst>
      <p:ext uri="{BB962C8B-B14F-4D97-AF65-F5344CB8AC3E}">
        <p14:creationId xmlns:p14="http://schemas.microsoft.com/office/powerpoint/2010/main" val="43692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B03FE-42D7-AB4D-994B-98D0ED1CC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Page 26-27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48B30-0003-2742-BABA-39C2AD2A4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416099"/>
            <a:ext cx="16787692" cy="3004634"/>
          </a:xfrm>
        </p:spPr>
        <p:txBody>
          <a:bodyPr>
            <a:normAutofit fontScale="92500" lnSpcReduction="10000"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2400" dirty="0"/>
              <a:t>Questions: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What happened to the </a:t>
            </a:r>
            <a:r>
              <a:rPr lang="en-GB" sz="2400" dirty="0" err="1"/>
              <a:t>Mega-Meeb</a:t>
            </a:r>
            <a:r>
              <a:rPr lang="en-GB" sz="2400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How do you think Max and his friends are feeling at this point?</a:t>
            </a:r>
          </a:p>
        </p:txBody>
      </p:sp>
    </p:spTree>
    <p:extLst>
      <p:ext uri="{BB962C8B-B14F-4D97-AF65-F5344CB8AC3E}">
        <p14:creationId xmlns:p14="http://schemas.microsoft.com/office/powerpoint/2010/main" val="1876837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B03FE-42D7-AB4D-994B-98D0ED1CC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Page 28-29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48B30-0003-2742-BABA-39C2AD2A4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416099"/>
            <a:ext cx="16787692" cy="3004634"/>
          </a:xfrm>
        </p:spPr>
        <p:txBody>
          <a:bodyPr>
            <a:normAutofit fontScale="92500" lnSpcReduction="10000"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2400" dirty="0"/>
              <a:t>Questions: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What did Seven do?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What does “snatched” mean?</a:t>
            </a:r>
          </a:p>
        </p:txBody>
      </p:sp>
    </p:spTree>
    <p:extLst>
      <p:ext uri="{BB962C8B-B14F-4D97-AF65-F5344CB8AC3E}">
        <p14:creationId xmlns:p14="http://schemas.microsoft.com/office/powerpoint/2010/main" val="1186997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B03FE-42D7-AB4D-994B-98D0ED1CC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Page 30-31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48B30-0003-2742-BABA-39C2AD2A4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416099"/>
            <a:ext cx="16787692" cy="3004634"/>
          </a:xfrm>
        </p:spPr>
        <p:txBody>
          <a:bodyPr>
            <a:normAutofit fontScale="92500" lnSpcReduction="10000"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2400" dirty="0"/>
              <a:t>Questions: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What does Max tell the </a:t>
            </a:r>
            <a:r>
              <a:rPr lang="en-GB" sz="2400" dirty="0" err="1"/>
              <a:t>Meebs</a:t>
            </a:r>
            <a:r>
              <a:rPr lang="en-GB" sz="2400" dirty="0"/>
              <a:t> to do?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How do you think </a:t>
            </a:r>
            <a:r>
              <a:rPr lang="en-GB" sz="2400" dirty="0" err="1"/>
              <a:t>Nok</a:t>
            </a:r>
            <a:r>
              <a:rPr lang="en-GB" sz="2400" dirty="0"/>
              <a:t> is feeling and why?</a:t>
            </a:r>
          </a:p>
        </p:txBody>
      </p:sp>
    </p:spTree>
    <p:extLst>
      <p:ext uri="{BB962C8B-B14F-4D97-AF65-F5344CB8AC3E}">
        <p14:creationId xmlns:p14="http://schemas.microsoft.com/office/powerpoint/2010/main" val="2367499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B03FE-42D7-AB4D-994B-98D0ED1CC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Page 32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48B30-0003-2742-BABA-39C2AD2A4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416099"/>
            <a:ext cx="16787692" cy="3004634"/>
          </a:xfrm>
        </p:spPr>
        <p:txBody>
          <a:bodyPr>
            <a:normAutofit fontScale="92500" lnSpcReduction="10000"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2400" dirty="0"/>
              <a:t>Questions: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What are the white flowers called?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How do you think Max and his friends are feeling now?</a:t>
            </a:r>
          </a:p>
        </p:txBody>
      </p:sp>
    </p:spTree>
    <p:extLst>
      <p:ext uri="{BB962C8B-B14F-4D97-AF65-F5344CB8AC3E}">
        <p14:creationId xmlns:p14="http://schemas.microsoft.com/office/powerpoint/2010/main" val="3741018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676C2-8189-114C-B407-A3D6CE253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Did you like the story? Why/ why not?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5B423-D680-E243-8C7D-40616DED1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43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98E99-9277-E44E-8BE0-E74DE9FD4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254" y="0"/>
            <a:ext cx="34092657" cy="4917299"/>
          </a:xfrm>
        </p:spPr>
        <p:txBody>
          <a:bodyPr>
            <a:normAutofit fontScale="90000"/>
          </a:bodyPr>
          <a:lstStyle/>
          <a:p>
            <a:pPr fontAlgn="b"/>
            <a:r>
              <a:rPr lang="en-GB" b="0" i="0" u="none" strike="noStrike" dirty="0">
                <a:solidFill>
                  <a:srgbClr val="3F3F3F"/>
                </a:solidFill>
                <a:effectLst/>
                <a:latin typeface="Calibri Light" panose="020F0302020204030204" pitchFamily="34" charset="0"/>
              </a:rPr>
              <a:t>How to get to the book:</a:t>
            </a:r>
            <a:br>
              <a:rPr lang="en-GB" b="0" i="0" u="none" strike="noStrike" dirty="0">
                <a:solidFill>
                  <a:srgbClr val="3F3F3F"/>
                </a:solidFill>
                <a:effectLst/>
                <a:latin typeface="Calibri Light" panose="020F0302020204030204" pitchFamily="34" charset="0"/>
              </a:rPr>
            </a:br>
            <a:r>
              <a:rPr lang="en-GB" b="0" i="0" u="none" strike="noStrike" dirty="0">
                <a:solidFill>
                  <a:srgbClr val="3F3F3F"/>
                </a:solidFill>
                <a:effectLst/>
                <a:latin typeface="Calibri Light" panose="020F0302020204030204" pitchFamily="34" charset="0"/>
              </a:rPr>
              <a:t/>
            </a:r>
            <a:br>
              <a:rPr lang="en-GB" b="0" i="0" u="none" strike="noStrike" dirty="0">
                <a:solidFill>
                  <a:srgbClr val="3F3F3F"/>
                </a:solidFill>
                <a:effectLst/>
                <a:latin typeface="Calibri Light" panose="020F0302020204030204" pitchFamily="34" charset="0"/>
              </a:rPr>
            </a:b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/>
            </a:r>
            <a:br>
              <a:rPr lang="en-GB" b="0" i="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</a:br>
            <a:r>
              <a:rPr lang="en-GB" b="0" i="0" u="none" strike="noStrike" dirty="0">
                <a:solidFill>
                  <a:srgbClr val="3F3F3F"/>
                </a:solidFill>
                <a:effectLst/>
                <a:latin typeface="Calibri" panose="020F0502020204030204" pitchFamily="34" charset="0"/>
              </a:rPr>
              <a:t>1. Log in to Oxford Owl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GB" b="0" i="0" u="none" strike="noStrike" dirty="0">
                <a:solidFill>
                  <a:srgbClr val="3F3F3F"/>
                </a:solidFill>
                <a:effectLst/>
                <a:latin typeface="Calibri" panose="020F0502020204030204" pitchFamily="34" charset="0"/>
              </a:rPr>
              <a:t>2. Click on Read Oxford Owl eBook library 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GB" b="0" i="0" u="none" strike="noStrike" dirty="0">
                <a:solidFill>
                  <a:srgbClr val="3F3F3F"/>
                </a:solidFill>
                <a:effectLst/>
                <a:latin typeface="Calibri" panose="020F0502020204030204" pitchFamily="34" charset="0"/>
              </a:rPr>
              <a:t>3. Click on Levels and select “white”</a:t>
            </a:r>
            <a:br>
              <a:rPr lang="en-GB" b="0" i="0" u="none" strike="noStrike" dirty="0">
                <a:solidFill>
                  <a:srgbClr val="3F3F3F"/>
                </a:solidFill>
                <a:effectLst/>
                <a:latin typeface="Calibri" panose="020F0502020204030204" pitchFamily="34" charset="0"/>
              </a:rPr>
            </a:br>
            <a:r>
              <a:rPr lang="en-GB" b="0" i="0" u="none" strike="noStrike" dirty="0">
                <a:solidFill>
                  <a:srgbClr val="3F3F3F"/>
                </a:solidFill>
                <a:effectLst/>
                <a:latin typeface="Calibri" panose="020F0502020204030204" pitchFamily="34" charset="0"/>
              </a:rPr>
              <a:t>4. Click on “Save the World!”</a:t>
            </a:r>
            <a:br>
              <a:rPr lang="en-GB" b="0" i="0" u="none" strike="noStrike" dirty="0">
                <a:solidFill>
                  <a:srgbClr val="3F3F3F"/>
                </a:solidFill>
                <a:effectLst/>
                <a:latin typeface="Calibri" panose="020F0502020204030204" pitchFamily="34" charset="0"/>
              </a:rPr>
            </a:br>
            <a:endParaRPr lang="en-GB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543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B03FE-42D7-AB4D-994B-98D0ED1CC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Page 2-3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48B30-0003-2742-BABA-39C2AD2A4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320" y="719273"/>
            <a:ext cx="17704468" cy="4555785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2400" dirty="0"/>
              <a:t>Questions: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What is Max’s mission?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How do you think Max feels about his mission?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What happened in Max’s last adventure?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What does “fragment” mean?</a:t>
            </a:r>
          </a:p>
        </p:txBody>
      </p:sp>
    </p:spTree>
    <p:extLst>
      <p:ext uri="{BB962C8B-B14F-4D97-AF65-F5344CB8AC3E}">
        <p14:creationId xmlns:p14="http://schemas.microsoft.com/office/powerpoint/2010/main" val="1424126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B03FE-42D7-AB4D-994B-98D0ED1CC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Page 4-5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48B30-0003-2742-BABA-39C2AD2A4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362927"/>
            <a:ext cx="17704468" cy="3168717"/>
          </a:xfrm>
        </p:spPr>
        <p:txBody>
          <a:bodyPr>
            <a:normAutofit lnSpcReduction="10000"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2400" dirty="0"/>
              <a:t>Questions: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What did Seven use to scare off the </a:t>
            </a:r>
            <a:r>
              <a:rPr lang="en-GB" sz="2400" dirty="0" err="1"/>
              <a:t>Meebs</a:t>
            </a:r>
            <a:r>
              <a:rPr lang="en-GB" sz="2400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How did the </a:t>
            </a:r>
            <a:r>
              <a:rPr lang="en-GB" sz="2400" dirty="0" err="1"/>
              <a:t>Meebs</a:t>
            </a:r>
            <a:r>
              <a:rPr lang="en-GB" sz="2400" dirty="0"/>
              <a:t> react to this?</a:t>
            </a:r>
          </a:p>
        </p:txBody>
      </p:sp>
    </p:spTree>
    <p:extLst>
      <p:ext uri="{BB962C8B-B14F-4D97-AF65-F5344CB8AC3E}">
        <p14:creationId xmlns:p14="http://schemas.microsoft.com/office/powerpoint/2010/main" val="3212658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B03FE-42D7-AB4D-994B-98D0ED1CC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Page 6-7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48B30-0003-2742-BABA-39C2AD2A4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416098"/>
            <a:ext cx="17704468" cy="3168717"/>
          </a:xfrm>
        </p:spPr>
        <p:txBody>
          <a:bodyPr>
            <a:normAutofit fontScale="92500" lnSpcReduction="20000"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2400" dirty="0"/>
              <a:t>Questions: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What was their new plan?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What does “wrecked” mean?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What do you think will happen next? </a:t>
            </a:r>
          </a:p>
        </p:txBody>
      </p:sp>
    </p:spTree>
    <p:extLst>
      <p:ext uri="{BB962C8B-B14F-4D97-AF65-F5344CB8AC3E}">
        <p14:creationId xmlns:p14="http://schemas.microsoft.com/office/powerpoint/2010/main" val="2985192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B03FE-42D7-AB4D-994B-98D0ED1CC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Page 8-9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48B30-0003-2742-BABA-39C2AD2A4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416098"/>
            <a:ext cx="17704468" cy="3168717"/>
          </a:xfrm>
        </p:spPr>
        <p:txBody>
          <a:bodyPr>
            <a:normAutofit fontScale="92500" lnSpcReduction="20000"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2400" dirty="0"/>
              <a:t>Questions: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What is a “fragment”?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What did </a:t>
            </a:r>
            <a:r>
              <a:rPr lang="en-GB" sz="2400" dirty="0" err="1"/>
              <a:t>Nok</a:t>
            </a:r>
            <a:r>
              <a:rPr lang="en-GB" sz="2400" dirty="0"/>
              <a:t> try to do?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What happened to the cave?</a:t>
            </a:r>
          </a:p>
        </p:txBody>
      </p:sp>
    </p:spTree>
    <p:extLst>
      <p:ext uri="{BB962C8B-B14F-4D97-AF65-F5344CB8AC3E}">
        <p14:creationId xmlns:p14="http://schemas.microsoft.com/office/powerpoint/2010/main" val="999926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B03FE-42D7-AB4D-994B-98D0ED1CC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Page 10-11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48B30-0003-2742-BABA-39C2AD2A4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416098"/>
            <a:ext cx="17704468" cy="3168717"/>
          </a:xfrm>
        </p:spPr>
        <p:txBody>
          <a:bodyPr>
            <a:normAutofit fontScale="70000" lnSpcReduction="20000"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2400" dirty="0"/>
              <a:t>Questions: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What does “peered” mean?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How many metal spheres were there?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What are the </a:t>
            </a:r>
            <a:r>
              <a:rPr lang="en-GB" sz="2400" dirty="0" err="1"/>
              <a:t>krools</a:t>
            </a:r>
            <a:r>
              <a:rPr lang="en-GB" sz="2400" dirty="0"/>
              <a:t> doing?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How do you think Max and his friends feel at this point?</a:t>
            </a:r>
          </a:p>
        </p:txBody>
      </p:sp>
    </p:spTree>
    <p:extLst>
      <p:ext uri="{BB962C8B-B14F-4D97-AF65-F5344CB8AC3E}">
        <p14:creationId xmlns:p14="http://schemas.microsoft.com/office/powerpoint/2010/main" val="2363373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B03FE-42D7-AB4D-994B-98D0ED1CC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Page 12-13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48B30-0003-2742-BABA-39C2AD2A4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416099"/>
            <a:ext cx="16787692" cy="3004634"/>
          </a:xfrm>
        </p:spPr>
        <p:txBody>
          <a:bodyPr>
            <a:normAutofit fontScale="85000" lnSpcReduction="20000"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2400" dirty="0"/>
              <a:t>Questions: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What happened to Tiger?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What is Max’s plan?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What are “vibrations”?</a:t>
            </a:r>
          </a:p>
        </p:txBody>
      </p:sp>
    </p:spTree>
    <p:extLst>
      <p:ext uri="{BB962C8B-B14F-4D97-AF65-F5344CB8AC3E}">
        <p14:creationId xmlns:p14="http://schemas.microsoft.com/office/powerpoint/2010/main" val="2931913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B03FE-42D7-AB4D-994B-98D0ED1CC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Page 14-15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48B30-0003-2742-BABA-39C2AD2A4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416099"/>
            <a:ext cx="16787692" cy="3004634"/>
          </a:xfrm>
        </p:spPr>
        <p:txBody>
          <a:bodyPr>
            <a:normAutofit fontScale="85000" lnSpcReduction="20000"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2400" dirty="0"/>
              <a:t>Questions: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What did </a:t>
            </a:r>
            <a:r>
              <a:rPr lang="en-GB" sz="2400" dirty="0" err="1"/>
              <a:t>Nok</a:t>
            </a:r>
            <a:r>
              <a:rPr lang="en-GB" sz="2400" dirty="0"/>
              <a:t> do?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What does “flickered” mean?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What do you think will happen next?</a:t>
            </a:r>
          </a:p>
        </p:txBody>
      </p:sp>
    </p:spTree>
    <p:extLst>
      <p:ext uri="{BB962C8B-B14F-4D97-AF65-F5344CB8AC3E}">
        <p14:creationId xmlns:p14="http://schemas.microsoft.com/office/powerpoint/2010/main" val="389204981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388</Words>
  <Application>Microsoft Office PowerPoint</Application>
  <PresentationFormat>Widescreen</PresentationFormat>
  <Paragraphs>139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Calibri</vt:lpstr>
      <vt:lpstr>Calibri Light</vt:lpstr>
      <vt:lpstr>Retrospect</vt:lpstr>
      <vt:lpstr>Today we are reading…  Save the World! (White)</vt:lpstr>
      <vt:lpstr>How to get to the book:   1. Log in to Oxford Owl 2. Click on Read Oxford Owl eBook library  3. Click on Levels and select “white” 4. Click on “Save the World!” </vt:lpstr>
      <vt:lpstr>Page 2-3</vt:lpstr>
      <vt:lpstr>Page 4-5</vt:lpstr>
      <vt:lpstr>Page 6-7</vt:lpstr>
      <vt:lpstr>Page 8-9</vt:lpstr>
      <vt:lpstr>Page 10-11</vt:lpstr>
      <vt:lpstr>Page 12-13</vt:lpstr>
      <vt:lpstr>Page 14-15</vt:lpstr>
      <vt:lpstr>Page 16-17</vt:lpstr>
      <vt:lpstr>Page 18-19</vt:lpstr>
      <vt:lpstr>Page 20-21</vt:lpstr>
      <vt:lpstr>Page 22-23</vt:lpstr>
      <vt:lpstr>Page 24-25</vt:lpstr>
      <vt:lpstr>Page 26-27</vt:lpstr>
      <vt:lpstr>Page 28-29</vt:lpstr>
      <vt:lpstr>Page 30-31</vt:lpstr>
      <vt:lpstr>Page 32</vt:lpstr>
      <vt:lpstr>Did you like the story? Why/ why not?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Today we are reading…  Save the World! (White)</dc:title>
  <dc:creator>Robb, Jacqueline</dc:creator>
  <cp:lastModifiedBy>Linda Hall</cp:lastModifiedBy>
  <cp:revision>3</cp:revision>
  <dcterms:created xsi:type="dcterms:W3CDTF">2021-01-06T13:32:20Z</dcterms:created>
  <dcterms:modified xsi:type="dcterms:W3CDTF">2021-01-11T21:47:27Z</dcterms:modified>
</cp:coreProperties>
</file>