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8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24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4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4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5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6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1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9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67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A950E-16DB-4A20-A859-EA785B97BE6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CC05-28FF-4C22-9869-8232B97C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377" y="22849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1</a:t>
            </a:r>
            <a:br>
              <a:rPr lang="en-GB" dirty="0" smtClean="0"/>
            </a:br>
            <a:r>
              <a:rPr lang="en-GB" dirty="0" smtClean="0"/>
              <a:t>English </a:t>
            </a:r>
            <a:br>
              <a:rPr lang="en-GB" dirty="0" smtClean="0"/>
            </a:br>
            <a:r>
              <a:rPr lang="en-GB" dirty="0" smtClean="0"/>
              <a:t>Peter and the Wolf Quiz 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4354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answer some questions about the story by looking at clues.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First, can you guess who this character 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159" y="2442754"/>
            <a:ext cx="4127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a long tail.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whiskers.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4 legs.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Who am 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271" y="2013384"/>
            <a:ext cx="1936638" cy="1806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586" y="3603885"/>
            <a:ext cx="2248214" cy="1648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825" y="5154875"/>
            <a:ext cx="3032996" cy="95854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0480" y="6108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guess who this character 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159" y="2442754"/>
            <a:ext cx="4127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two wings.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a beak.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can fly.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Who am 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743" y="2751279"/>
            <a:ext cx="2476846" cy="1676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887" y="2922004"/>
            <a:ext cx="1581140" cy="133518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28184" y="6108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guess who this character 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85" y="2116182"/>
            <a:ext cx="5473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a walking stick.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grey hair.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wear a black hat.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Who am 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329" y="1690688"/>
            <a:ext cx="1190791" cy="4239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242" y="2504341"/>
            <a:ext cx="2076740" cy="1171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534" y="4305903"/>
            <a:ext cx="2267266" cy="169568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08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lets try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next in the story.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14143"/>
            <a:ext cx="6416215" cy="480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3028" y="2534195"/>
            <a:ext cx="361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next?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1440" y="6013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lets try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next in the story.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3028" y="2534195"/>
            <a:ext cx="361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next?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35" y="1896058"/>
            <a:ext cx="6134547" cy="462389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21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lets try and guess what happens next in the story.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3028" y="2534195"/>
            <a:ext cx="361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next?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712" y="1690688"/>
            <a:ext cx="4061248" cy="492856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1440" y="6009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lets try and guess what happens next in the story.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3028" y="2534195"/>
            <a:ext cx="361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next?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635" y="1844173"/>
            <a:ext cx="4173828" cy="470689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1440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754"/>
            <a:ext cx="10515600" cy="1063671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1358538"/>
            <a:ext cx="111818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2 – The cat.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The bird.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– Grandfather.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 – The bird flies up into the tree.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6 – The wolf eats the duck.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7 – Peter climbs the tree with the rope.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The hunters cheer and take the wolf to the zoo.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64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240</Words>
  <Application>Microsoft Office PowerPoint</Application>
  <PresentationFormat>Widescreen</PresentationFormat>
  <Paragraphs>47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Year 1 English  Peter and the Wolf Quiz </vt:lpstr>
      <vt:lpstr>Today we are going to answer some questions about the story by looking at clues.  First, can you guess who this character is?</vt:lpstr>
      <vt:lpstr>Can you guess who this character is?</vt:lpstr>
      <vt:lpstr>Can you guess who this character is?</vt:lpstr>
      <vt:lpstr>Now lets try and work out what happens next in the story. </vt:lpstr>
      <vt:lpstr>Now lets try and work out what happens next in the story. </vt:lpstr>
      <vt:lpstr>Now lets try and guess what happens next in the story. </vt:lpstr>
      <vt:lpstr>Now lets try and guess what happens next in the story. 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English  Peter and the Wolf Quiz</dc:title>
  <dc:creator>Swan, Laura</dc:creator>
  <cp:lastModifiedBy>Swan, Laura</cp:lastModifiedBy>
  <cp:revision>5</cp:revision>
  <dcterms:created xsi:type="dcterms:W3CDTF">2021-02-09T11:04:29Z</dcterms:created>
  <dcterms:modified xsi:type="dcterms:W3CDTF">2021-02-09T13:46:57Z</dcterms:modified>
</cp:coreProperties>
</file>