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AF7-FA46-4DEA-B060-A0205D9FEA3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565-D3B3-49D3-BC0D-F74222E9C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2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AF7-FA46-4DEA-B060-A0205D9FEA3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565-D3B3-49D3-BC0D-F74222E9C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65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AF7-FA46-4DEA-B060-A0205D9FEA3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565-D3B3-49D3-BC0D-F74222E9C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17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AF7-FA46-4DEA-B060-A0205D9FEA3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565-D3B3-49D3-BC0D-F74222E9C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09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AF7-FA46-4DEA-B060-A0205D9FEA3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565-D3B3-49D3-BC0D-F74222E9C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1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AF7-FA46-4DEA-B060-A0205D9FEA3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565-D3B3-49D3-BC0D-F74222E9C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25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AF7-FA46-4DEA-B060-A0205D9FEA3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565-D3B3-49D3-BC0D-F74222E9C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8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AF7-FA46-4DEA-B060-A0205D9FEA3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565-D3B3-49D3-BC0D-F74222E9C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6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AF7-FA46-4DEA-B060-A0205D9FEA3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565-D3B3-49D3-BC0D-F74222E9C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9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AF7-FA46-4DEA-B060-A0205D9FEA3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565-D3B3-49D3-BC0D-F74222E9C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97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BAF7-FA46-4DEA-B060-A0205D9FEA3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565-D3B3-49D3-BC0D-F74222E9C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6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BAF7-FA46-4DEA-B060-A0205D9FEA3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98565-D3B3-49D3-BC0D-F74222E9C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b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Now have a go at doing your own observational drawing. </a:t>
            </a:r>
            <a:br>
              <a:rPr lang="en-GB" dirty="0" smtClean="0"/>
            </a:br>
            <a:r>
              <a:rPr lang="en-GB" sz="3100" dirty="0" smtClean="0"/>
              <a:t>Can you choose something in your house and have a go at drawing it? </a:t>
            </a:r>
            <a:endParaRPr lang="en-GB" sz="31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404664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2 – This week we are going to be learning about a new artist Lowry.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Observational drawing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4 – Lets have a look at some of Lowry’s art work.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10 – Now have a go at your own observational drawing.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week we are going to be learning about a new artist.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9" y="2627923"/>
            <a:ext cx="38290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2204864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Laurence Stephen Lowry.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Lowry was an artist who drew things that he could see. 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called observational drawing.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9648" y="6175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Observational drawing</a:t>
            </a:r>
            <a:br>
              <a:rPr lang="en-GB" sz="3200" dirty="0" smtClean="0"/>
            </a:br>
            <a:r>
              <a:rPr lang="en-GB" sz="3200" dirty="0" smtClean="0"/>
              <a:t>Observational drawing is when we look at something and draw what we can see. </a:t>
            </a:r>
            <a:endParaRPr lang="en-GB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744416" cy="233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126653"/>
            <a:ext cx="47339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08292" y="6166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9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Lets have a look at some of Lowry’s art work. 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476672"/>
            <a:ext cx="837016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8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3371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3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76470" cy="55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0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7" y="476672"/>
            <a:ext cx="855895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7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416824" cy="585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3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107</Words>
  <Application>Microsoft Office PowerPoint</Application>
  <PresentationFormat>On-screen Show (4:3)</PresentationFormat>
  <Paragraphs>14</Paragraphs>
  <Slides>11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Year 1 Art</vt:lpstr>
      <vt:lpstr>This week we are going to be learning about a new artist. </vt:lpstr>
      <vt:lpstr>Observational drawing Observational drawing is when we look at something and draw what we can see. </vt:lpstr>
      <vt:lpstr>Lets have a look at some of Lowry’s art work.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have a go at doing your own observational drawing.  Can you choose something in your house and have a go at drawing it?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Art</dc:title>
  <dc:creator>Swan, Laura</dc:creator>
  <cp:lastModifiedBy>Swan, Laura</cp:lastModifiedBy>
  <cp:revision>3</cp:revision>
  <dcterms:created xsi:type="dcterms:W3CDTF">2021-01-19T13:24:03Z</dcterms:created>
  <dcterms:modified xsi:type="dcterms:W3CDTF">2021-01-19T13:56:49Z</dcterms:modified>
</cp:coreProperties>
</file>