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0" d="100"/>
          <a:sy n="80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2AF6-7393-4CCC-93DB-49724A009E2F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E9E0-441E-4DA7-9174-A15C7B84BF2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67544" y="582203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past the mill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5894040"/>
            <a:ext cx="576064" cy="576064"/>
          </a:xfrm>
          <a:prstGeom prst="rect">
            <a:avLst/>
          </a:prstGeom>
        </p:spPr>
      </p:pic>
      <p:pic>
        <p:nvPicPr>
          <p:cNvPr id="13314" name="Picture 2" descr="https://encrypted-tbn0.gstatic.com/images?q=tbn:ANd9GcR5rwDTJNZSw6tiXLSL7OkinFi7_ct_gBGfZA&amp;usqp=C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764704"/>
            <a:ext cx="6624736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980728"/>
            <a:ext cx="864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Sandra Jepson\Desktop\rosie 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712"/>
            <a:ext cx="8229600" cy="485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t</a:t>
            </a:r>
            <a:r>
              <a:rPr lang="en-GB" sz="4000" dirty="0" smtClean="0">
                <a:latin typeface="Comic Sans MS" pitchFamily="66" charset="0"/>
              </a:rPr>
              <a:t>hrough the fence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83568" y="5822032"/>
            <a:ext cx="576064" cy="576064"/>
          </a:xfrm>
          <a:prstGeom prst="rect">
            <a:avLst/>
          </a:prstGeom>
        </p:spPr>
      </p:pic>
      <p:pic>
        <p:nvPicPr>
          <p:cNvPr id="11266" name="Picture 2" descr="https://encrypted-tbn0.gstatic.com/images?q=tbn:ANd9GcS8XtUJY67Vkus8ckYtb6XUESf-1YKaWTZccg&amp;usqp=C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7200800" cy="4612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484784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Sandra Jepson\Desktop\rosie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712"/>
            <a:ext cx="8229600" cy="487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nder the beehives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755576" y="5750024"/>
            <a:ext cx="576064" cy="576064"/>
          </a:xfrm>
          <a:prstGeom prst="rect">
            <a:avLst/>
          </a:prstGeom>
        </p:spPr>
      </p:pic>
      <p:pic>
        <p:nvPicPr>
          <p:cNvPr id="9218" name="Picture 2" descr="https://encrypted-tbn0.gstatic.com/images?q=tbn:ANd9GcQXwwQS35EtEuIRYCHxHrrtntd_PAsLsuDj0g&amp;usqp=C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7771544" cy="502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4048" y="1124744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20688"/>
            <a:ext cx="21602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Sandra Jepson\Desktop\rosie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82296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a</a:t>
            </a:r>
            <a:r>
              <a:rPr lang="en-GB" dirty="0" smtClean="0">
                <a:latin typeface="Comic Sans MS" pitchFamily="66" charset="0"/>
              </a:rPr>
              <a:t>nd she got back in time for dinner.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67544" y="6093296"/>
            <a:ext cx="520824" cy="520824"/>
          </a:xfrm>
          <a:prstGeom prst="rect">
            <a:avLst/>
          </a:prstGeom>
        </p:spPr>
      </p:pic>
      <p:pic>
        <p:nvPicPr>
          <p:cNvPr id="7169" name="Picture 1" descr="C:\Users\Sandra Jepson\Desktop\ho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0171"/>
            <a:ext cx="7920879" cy="47009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476672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05273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556792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916832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I hope you enjoyed your journey with Rosie. She has been very busy today.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582203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Comic Sans MS" pitchFamily="66" charset="0"/>
              </a:rPr>
              <a:t>I wonder if you could get a toy  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                                                                                              Put it under a chair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On top of the table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Behind your back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In front of the television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On your knee.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Well done you have worked hard doing this. I think you and your toy needs a rest.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95536" y="6065912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44816" cy="57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824955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Comic Sans MS" pitchFamily="66" charset="0"/>
              </a:rPr>
              <a:t>Rosie the hen went for a walk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6165304"/>
            <a:ext cx="576064" cy="576064"/>
          </a:xfrm>
          <a:prstGeom prst="rect">
            <a:avLst/>
          </a:prstGeom>
        </p:spPr>
      </p:pic>
      <p:sp>
        <p:nvSpPr>
          <p:cNvPr id="21506" name="AutoShape 2" descr="Rosie's Walk by Pat Hutch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8" name="Picture 4" descr="https://readandcreate.co.uk/wp-content/uploads/2014/04/Rosi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560840" cy="4824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5013176"/>
            <a:ext cx="4680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085184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across the yard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67544" y="6165304"/>
            <a:ext cx="448816" cy="448816"/>
          </a:xfrm>
          <a:prstGeom prst="rect">
            <a:avLst/>
          </a:prstGeom>
        </p:spPr>
      </p:pic>
      <p:pic>
        <p:nvPicPr>
          <p:cNvPr id="6" name="Picture 2" descr="https://whatmakesasuccessfulpicturebook.files.wordpress.com/2011/12/rosiewalk-prv-2-730031.jpg?w=597&amp;h=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8280920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580112" y="1052736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Sandra Jepson\Desktop\rosie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238321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Bang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83568" y="596604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941168"/>
            <a:ext cx="7772400" cy="1470025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a</a:t>
            </a:r>
            <a:r>
              <a:rPr lang="en-GB" dirty="0" smtClean="0">
                <a:latin typeface="Comic Sans MS" pitchFamily="66" charset="0"/>
              </a:rPr>
              <a:t>round the pond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5822032"/>
            <a:ext cx="576064" cy="576064"/>
          </a:xfrm>
          <a:prstGeom prst="rect">
            <a:avLst/>
          </a:prstGeom>
        </p:spPr>
      </p:pic>
      <p:pic>
        <p:nvPicPr>
          <p:cNvPr id="17409" name="Picture 1" descr="C:\Users\Sandra Jepson\Desktop\rosie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8640960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772816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780928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792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060848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Sandra Jepson\Desktop\rosi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600280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58772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     Splash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251520" y="596604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941168"/>
            <a:ext cx="7772400" cy="1470025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o</a:t>
            </a:r>
            <a:r>
              <a:rPr lang="en-GB" dirty="0" smtClean="0">
                <a:latin typeface="Comic Sans MS" pitchFamily="66" charset="0"/>
              </a:rPr>
              <a:t>ver the haystacks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11560" y="5733256"/>
            <a:ext cx="520824" cy="520824"/>
          </a:xfrm>
          <a:prstGeom prst="rect">
            <a:avLst/>
          </a:prstGeom>
        </p:spPr>
      </p:pic>
      <p:pic>
        <p:nvPicPr>
          <p:cNvPr id="15362" name="Picture 2" descr="https://encrypted-tbn0.gstatic.com/images?q=tbn:ANd9GcQcaZThiQsuCwZ8R2ccb7MMeEQ1-MXp8t0OgA&amp;usqp=C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7488832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412776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20880" cy="475252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1" descr="C:\Users\Sandra Jepson\Desktop\rosie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416824" cy="510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61</Words>
  <Application>Microsoft Office PowerPoint</Application>
  <PresentationFormat>On-screen Show (4:3)</PresentationFormat>
  <Paragraphs>12</Paragraphs>
  <Slides>18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across the yard</vt:lpstr>
      <vt:lpstr>PowerPoint Presentation</vt:lpstr>
      <vt:lpstr>around the pond</vt:lpstr>
      <vt:lpstr>PowerPoint Presentation</vt:lpstr>
      <vt:lpstr>over the haystacks</vt:lpstr>
      <vt:lpstr>PowerPoint Presentation</vt:lpstr>
      <vt:lpstr>past the mill</vt:lpstr>
      <vt:lpstr>PowerPoint Presentation</vt:lpstr>
      <vt:lpstr>through the fence</vt:lpstr>
      <vt:lpstr>PowerPoint Presentation</vt:lpstr>
      <vt:lpstr>under the beehives</vt:lpstr>
      <vt:lpstr>PowerPoint Presentation</vt:lpstr>
      <vt:lpstr>and she got back in time for dinner.</vt:lpstr>
      <vt:lpstr>I hope you enjoyed your journey with Rosie. She has been very busy today.  </vt:lpstr>
      <vt:lpstr>I wonder if you could get a toy                                                                                                 Put it under a chair  On top of the table  Behind your back  In front of the television  On your knee.  Well done you have worked hard doing this. I think you and your toy needs a rest.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 Jepson</dc:creator>
  <cp:lastModifiedBy>Linda Hall</cp:lastModifiedBy>
  <cp:revision>34</cp:revision>
  <dcterms:created xsi:type="dcterms:W3CDTF">2021-01-20T19:47:08Z</dcterms:created>
  <dcterms:modified xsi:type="dcterms:W3CDTF">2021-02-20T16:15:38Z</dcterms:modified>
</cp:coreProperties>
</file>