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95643-F863-4BAD-9131-AAEA84C12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AA5FDB-AB6B-47B2-9B7F-D8569A48E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0F993-8196-4247-9B74-4B2A6BFE5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0147-4D7F-4CA6-9F57-4FC958988291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9ED8E-E6FD-48F7-A8AB-9FF3022BE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E80EA-8415-4CC2-8F0D-17AE68F18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F665-04FE-4A18-A754-88BC2D21C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30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9CEB7-EA42-42A6-8265-6B23A8082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88F7C3-D62D-46A8-B58C-DDA6BD124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DAF16-AACA-4307-B78A-EA1128057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0147-4D7F-4CA6-9F57-4FC958988291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79999-7BC5-4963-9E94-A9DC1173C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15E46-5EF2-4308-8977-ADED6485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F665-04FE-4A18-A754-88BC2D21C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876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DBAD29-ACD5-4ED7-AA49-E000700F24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26EFEE-C485-42B2-98C6-A4C8C38DB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B6E5C-F9F6-4C9A-945C-6CCCF14E1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0147-4D7F-4CA6-9F57-4FC958988291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99AD1-659D-4662-B8B5-00D4521A8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8E189-063B-4784-BFCF-D7E0865F2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F665-04FE-4A18-A754-88BC2D21C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79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463F9-ADEA-4C9A-9A03-FFB07BDF9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D8736-7E1B-4509-91E3-AA7558957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465B5-29A0-43BC-AD22-2F2E97B69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0147-4D7F-4CA6-9F57-4FC958988291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380BB-E8FF-4616-B26A-93CEF6D17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1CD14-5A58-462A-9146-3E2E273F2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F665-04FE-4A18-A754-88BC2D21C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289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A167C-08A9-4918-822A-958C247D9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A7318-5900-41C0-9B17-707FEFFED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47E24-B47D-447C-9970-540043A25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0147-4D7F-4CA6-9F57-4FC958988291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DA2F4-D7CD-40E2-BECD-54BAE4876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CEA18-1728-4BF3-B876-45827A7B3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F665-04FE-4A18-A754-88BC2D21C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90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D4BFE-C1DE-4035-B6D7-F785D9CB9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42C5F-2C34-4CBE-9E22-D226C6C37D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3C4943-95A2-4B0E-954F-F5C988DE5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4F41F-1CB8-4651-8FEB-614EFB16A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0147-4D7F-4CA6-9F57-4FC958988291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F90E89-4A9A-4EEC-B5AF-C6B8A50F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FC701-9546-4C4F-B573-1A2D2C631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F665-04FE-4A18-A754-88BC2D21C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51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E0F9A-14FA-4C43-B1AE-FE1C2B052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F4A0C-6CCD-4663-94A6-973D82CF6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6A5EC8-9697-4395-9316-F4AF4D511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D0552E-442C-44E8-9439-CCD9C9336B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FCF495-D983-43A8-BA90-D1ADFE2311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9ABF30-845E-4D9E-9AC1-472EF460A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0147-4D7F-4CA6-9F57-4FC958988291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A3CB33-3B75-4678-98E4-146B773BF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B572F5-30D8-43AD-B8F8-B96A39C0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F665-04FE-4A18-A754-88BC2D21C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74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AF1EE-ECE5-4EAC-869C-1A3F6D8BD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7DA70A-D3EC-4990-9859-CA62FDCCA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0147-4D7F-4CA6-9F57-4FC958988291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718BFF-6D55-43C3-8EFF-F67521F87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60B59-79E6-4A37-A445-9647100C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F665-04FE-4A18-A754-88BC2D21C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27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A6EAC1-827E-492B-B463-C4F8CF7F4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0147-4D7F-4CA6-9F57-4FC958988291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6B05BB-CE6C-416E-8371-A13BAD15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36954-A760-4C15-8427-221ECB5C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F665-04FE-4A18-A754-88BC2D21C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26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0EFE9-C1FB-47A2-8088-69B5C196F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5E954-DE2B-4218-BAFD-FCF722BAB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E6D4B1-C358-4DD3-9544-53C1C25C4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3BED2-9209-4C2F-9A97-0F94C38EE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0147-4D7F-4CA6-9F57-4FC958988291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D02EF-5920-4D86-A357-6205195E5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976BE-1ED2-4290-9F91-C767194EE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F665-04FE-4A18-A754-88BC2D21C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56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1A938-F247-4DB0-BB54-D557C36AB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382B8F-A712-4E59-8D7C-0B41214D53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7477A7-DF63-42A7-83DD-D0ECB25E0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DE4AC-7B69-4AA3-8136-01DDFAB9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0147-4D7F-4CA6-9F57-4FC958988291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2193A-D4F6-48AF-8250-66AE3E41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B97049-6CD9-4C59-A01C-88DF2753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F665-04FE-4A18-A754-88BC2D21C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44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BF2668-890F-48E2-860D-9C32D1C6F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33951-DE5A-4178-8E9E-7056C9327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367A8-12DC-4B60-A499-162632F550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B0147-4D7F-4CA6-9F57-4FC958988291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8CEFF-23B1-4F47-8746-2358EE5284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D1775-E740-4A57-882A-378F865E9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8F665-04FE-4A18-A754-88BC2D21C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45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7543AC-5F5D-4884-8A16-5ADAD3322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03682"/>
            <a:ext cx="9228098" cy="58109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088DF99-013E-410C-8BB2-1D86AD3BE5C4}"/>
              </a:ext>
            </a:extLst>
          </p:cNvPr>
          <p:cNvSpPr/>
          <p:nvPr/>
        </p:nvSpPr>
        <p:spPr>
          <a:xfrm>
            <a:off x="9228099" y="443375"/>
            <a:ext cx="296390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your own questions to give these answers: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170cm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October 1979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Rebekka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Gemperte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305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08574B-1469-41F0-B007-1C0916AC1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512"/>
            <a:ext cx="9953625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84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144225-3F08-48B3-954D-BD5614020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10" y="309562"/>
            <a:ext cx="9877425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05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16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Browning</dc:creator>
  <cp:lastModifiedBy>Hall, Linda</cp:lastModifiedBy>
  <cp:revision>1</cp:revision>
  <dcterms:created xsi:type="dcterms:W3CDTF">2021-02-24T18:24:08Z</dcterms:created>
  <dcterms:modified xsi:type="dcterms:W3CDTF">2021-03-02T09:17:45Z</dcterms:modified>
</cp:coreProperties>
</file>