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6796-1DCA-4B05-BC32-6957D7B37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86182-7E7E-4994-8637-BD222DC26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CEC4A-C241-4315-BA3B-18CA97CC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DA4-661A-421E-8836-F18B96DF5B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37C29-A547-4DCC-9CDE-699F1998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6ECE9-9AD6-47DA-B6A0-5D4348A4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FFE1-6BEB-474F-A080-B4CA9944F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8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E9A70-0971-4589-836B-3D2FF1ADC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E784E-193A-4F11-82BE-C6F4897EE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882CB-E889-4A91-9CC7-1EFDBAE2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DA4-661A-421E-8836-F18B96DF5B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FF7B-41E9-429B-AE5E-18DC70F0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A26DE-A09F-48A9-9A58-B9117632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FFE1-6BEB-474F-A080-B4CA9944F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9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4E2DE-43CB-40E7-B769-1929F017D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19BEF-D69B-4143-A5EB-AD03553DD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D593F-98E6-4D81-9A2B-7E98CEC5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DA4-661A-421E-8836-F18B96DF5B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F688F-5498-45FB-AE23-65245A10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CC0E3-DD94-4F0B-BAB8-52956FF0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FFE1-6BEB-474F-A080-B4CA9944F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6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CF77-FAB0-4D5B-8B14-7A170714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654A5-15C4-4D8F-9E9C-51AFC35C7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DADEA-19B2-4C21-94BD-33CA9BAE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DA4-661A-421E-8836-F18B96DF5B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4232A-4F45-4E91-886F-0C2BF5F3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63F5-198F-4141-AFAC-77C4B0E6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FFE1-6BEB-474F-A080-B4CA9944F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40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6373-57E7-4DC6-BAD8-FA72A489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F69F2-7A81-4906-8F10-BCCF1A0AD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4BA85-827A-423C-B646-91248C6D9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DA4-661A-421E-8836-F18B96DF5B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335F1-88E6-4680-8761-633EEFBC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190D1-630B-4EAF-A8A4-1C35196F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FFE1-6BEB-474F-A080-B4CA9944F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6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D2FC8-AC48-42A6-BD53-78A9650D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066FF-3090-438C-A1F4-4456F5D7C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E5FE0-9E0A-4AC3-B4E9-389594D96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9C5E1-C39D-4938-9C92-F25642FEA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DA4-661A-421E-8836-F18B96DF5B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F78E6-5639-4BE6-BC15-9CE9C4CA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3ABFC-0296-4371-90CC-0DADE54D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FFE1-6BEB-474F-A080-B4CA9944F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76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FCECC-084D-43BB-8EEE-762BE3A1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F5020-F789-44FF-9407-75F048366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76E09-A55E-47BB-8485-D88A7EDA5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450D0-DEE7-4C43-8340-B6A79C213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AB40D-DA85-4E20-BA28-5DD5AD541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1FA773-4BD3-471F-B58A-6FF46D827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DA4-661A-421E-8836-F18B96DF5B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BCA8C-2B24-42AE-8856-4A7543B9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81408B-DA38-4748-B076-8758D06AB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FFE1-6BEB-474F-A080-B4CA9944F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6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6C7E-C3C6-460B-A44D-31B95E6F9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8F1EAB-A961-428E-88C4-CCE60D4A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DA4-661A-421E-8836-F18B96DF5B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C9F25-5290-4711-98E3-5E11475B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0E382-92E6-413F-8EF0-9241AB53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FFE1-6BEB-474F-A080-B4CA9944F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63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AAF6B-1E45-464A-8A9C-85E709D5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DA4-661A-421E-8836-F18B96DF5B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5311F-6E3A-467B-AF1C-92348370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E675F-4B9B-4787-8F37-FFF0DFB9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FFE1-6BEB-474F-A080-B4CA9944F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3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6F1A-5E56-472C-878F-1A3F80CD3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677C-0C1E-4E2D-8061-AEF2AFD57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C8A1E-6AAE-4919-89DF-24065103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D9199-1407-4D60-806A-548AD5C5B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DA4-661A-421E-8836-F18B96DF5B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8BB25-81F4-4495-8E84-D994F012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66309-5E66-49FF-854D-51E4AC95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FFE1-6BEB-474F-A080-B4CA9944F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2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4D69A-816C-46BF-A629-501F9D5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1059C-0FEA-49E0-AC0D-BB4A4B054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B2FAC-B62B-473D-B47D-E5531AA2D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1542A-3847-4FDB-8161-CAB286AF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6DA4-661A-421E-8836-F18B96DF5B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055F9-15D3-42E7-B6AA-412274E3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57743-BEB9-4538-BB22-7005AE1A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FFE1-6BEB-474F-A080-B4CA9944F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7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8D93C0-5922-4FA3-9817-9D631AEB2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9C98E-AA82-4453-9E60-7C2F8375D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EE4B9-300D-44F0-8A4C-9A512712D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6DA4-661A-421E-8836-F18B96DF5B87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FE438-51D2-4A41-B3EC-FD1B4EC55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F78EE-94AD-4F9C-B31A-9820E359F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4FFE1-6BEB-474F-A080-B4CA9944F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99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C249-6DE4-4847-9939-64A65DEC3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8590" y="132522"/>
            <a:ext cx="6467061" cy="859528"/>
          </a:xfrm>
        </p:spPr>
        <p:txBody>
          <a:bodyPr>
            <a:normAutofit fontScale="90000"/>
          </a:bodyPr>
          <a:lstStyle/>
          <a:p>
            <a:r>
              <a:rPr lang="en-GB" dirty="0"/>
              <a:t>Big Game Adventure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C69DB-1539-46BA-9FAA-B4A33D1EC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38" t="24808" r="29962" b="28605"/>
          <a:stretch/>
        </p:blipFill>
        <p:spPr>
          <a:xfrm>
            <a:off x="278297" y="159026"/>
            <a:ext cx="2438399" cy="3548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0F267-9D18-4A14-9CFD-FE0FA25A4C71}"/>
              </a:ext>
            </a:extLst>
          </p:cNvPr>
          <p:cNvSpPr txBox="1"/>
          <p:nvPr/>
        </p:nvSpPr>
        <p:spPr>
          <a:xfrm>
            <a:off x="5552661" y="1099930"/>
            <a:ext cx="56851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the title and the blurb, make some predictions.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going to happen in this story?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 you think this?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genre do you think the text is going to be written in?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 you think game means in the context of this story?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33D49-D2B8-4F31-A4B7-35BF2DF77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65" t="29939" r="41384" b="42355"/>
          <a:stretch/>
        </p:blipFill>
        <p:spPr>
          <a:xfrm>
            <a:off x="132522" y="3707207"/>
            <a:ext cx="3326297" cy="313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2A015C-5DDC-4A81-A972-35EE6FDED4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8" t="21319" r="50000" b="21422"/>
          <a:stretch/>
        </p:blipFill>
        <p:spPr>
          <a:xfrm>
            <a:off x="0" y="0"/>
            <a:ext cx="4412974" cy="6865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C6EFF2-D824-468A-8723-49B70090F344}"/>
              </a:ext>
            </a:extLst>
          </p:cNvPr>
          <p:cNvSpPr txBox="1"/>
          <p:nvPr/>
        </p:nvSpPr>
        <p:spPr>
          <a:xfrm>
            <a:off x="5300870" y="397565"/>
            <a:ext cx="63345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should you never show your teeth to a baboon? What do you think would happen if you did this?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you think Mark would have been safe from the baboons?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would he have kept himself safe?</a:t>
            </a:r>
          </a:p>
        </p:txBody>
      </p:sp>
    </p:spTree>
    <p:extLst>
      <p:ext uri="{BB962C8B-B14F-4D97-AF65-F5344CB8AC3E}">
        <p14:creationId xmlns:p14="http://schemas.microsoft.com/office/powerpoint/2010/main" val="125854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97FE39-144A-4328-A3EF-58C69A793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0" t="22140" r="28923" b="21217"/>
          <a:stretch/>
        </p:blipFill>
        <p:spPr>
          <a:xfrm>
            <a:off x="1511576" y="0"/>
            <a:ext cx="9168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7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BDE08-7440-4820-BA41-ADBD5AA11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3339"/>
            <a:ext cx="10515600" cy="563362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 What does it mean when the author says ‘the air was thick with heat’?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How can you tell that Liam wants to keep his brother safe?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 What do these pages tell you about the grasslands the boys are in? Choose evidence from the text to support your answer.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20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3E92E0-9B20-45EE-89BA-E931B2B39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7" t="19677" r="28000" b="20191"/>
          <a:stretch/>
        </p:blipFill>
        <p:spPr>
          <a:xfrm>
            <a:off x="1590317" y="0"/>
            <a:ext cx="9011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6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3CF93-FA8C-4DFD-B4F1-EE508357E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835"/>
            <a:ext cx="10515600" cy="566012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 What does it mean when the author says ‘the flames were licking at their heels’?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How did the boys know the rhino was there before they saw it?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 Why was the rhino alarmed? What did it do to escape?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 What evidence is there of Mark being resourceful?</a:t>
            </a:r>
          </a:p>
        </p:txBody>
      </p:sp>
    </p:spTree>
    <p:extLst>
      <p:ext uri="{BB962C8B-B14F-4D97-AF65-F5344CB8AC3E}">
        <p14:creationId xmlns:p14="http://schemas.microsoft.com/office/powerpoint/2010/main" val="1769104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BE6A87-7DBE-4DC7-BC12-347DB1743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9" t="20469" r="28000" b="21011"/>
          <a:stretch/>
        </p:blipFill>
        <p:spPr>
          <a:xfrm>
            <a:off x="1517374" y="4604"/>
            <a:ext cx="9157252" cy="68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7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08D3B-484B-49BF-AF19-FDECC67D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669" y="605562"/>
            <a:ext cx="10515600" cy="564687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Explain what a poacher does using the information you have read.</a:t>
            </a:r>
          </a:p>
          <a:p>
            <a:pPr marL="514350" indent="-514350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 you think it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important that the boys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 on the missions they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were asked to go on?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67D153-CEDE-45FF-9367-8A2F2FB51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72" t="20663" r="29685" b="19985"/>
          <a:stretch/>
        </p:blipFill>
        <p:spPr>
          <a:xfrm>
            <a:off x="4863548" y="1033670"/>
            <a:ext cx="7328452" cy="58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3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C66BEA-E8F0-4172-A5B3-79880D515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6" t="18857" r="27308" b="19780"/>
          <a:stretch/>
        </p:blipFill>
        <p:spPr>
          <a:xfrm>
            <a:off x="1570382" y="-28307"/>
            <a:ext cx="9051235" cy="688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7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D10F-D8F7-4C50-A259-40BBFAAB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7565"/>
            <a:ext cx="10515600" cy="577939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is the mission that Dr Richard has been asked to go on?</a:t>
            </a:r>
          </a:p>
          <a:p>
            <a:pPr marL="514350" indent="-514350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Why can’t Dr Richard Jones go on the mission?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does it mean when it says ‘Mark held his breath’?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has the author used italics when writing  ‘at all times’?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91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37918-FA48-4D81-9207-FF73263D4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17" t="20469" r="27826" b="19985"/>
          <a:stretch/>
        </p:blipFill>
        <p:spPr>
          <a:xfrm>
            <a:off x="1537252" y="0"/>
            <a:ext cx="9117496" cy="68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4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5E6B4-5B15-4B77-92B0-3BD4B4280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3826"/>
            <a:ext cx="10515600" cy="571313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was the place like they were in? What is the evidence that tells you this?</a:t>
            </a:r>
          </a:p>
          <a:p>
            <a:pPr marL="514350" indent="-514350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you know Liam was in a hurry?</a:t>
            </a:r>
          </a:p>
          <a:p>
            <a:pPr marL="514350" indent="-514350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you think Mark is feeling at the end of these pages? Why do you think this?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87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050745-895C-49E9-B53F-7B34DC210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9" t="20908" r="28115" b="20191"/>
          <a:stretch/>
        </p:blipFill>
        <p:spPr>
          <a:xfrm>
            <a:off x="1555859" y="0"/>
            <a:ext cx="9080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7CBC2-5962-4D8D-AAFB-083AF696D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52"/>
            <a:ext cx="10515600" cy="585891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 Why should Mark read dad’s book?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What word tells you that the forest had thick trees?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 What does it mean when the authors says’ Mark felt his heart turn over with fear’?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 What impression do you get of the place the boys are in from these two pages? What evidence is there that gives you this impression?</a:t>
            </a:r>
          </a:p>
        </p:txBody>
      </p:sp>
    </p:spTree>
    <p:extLst>
      <p:ext uri="{BB962C8B-B14F-4D97-AF65-F5344CB8AC3E}">
        <p14:creationId xmlns:p14="http://schemas.microsoft.com/office/powerpoint/2010/main" val="3133192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52F3E2-32B2-4F87-BCD9-49464322C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54" t="20276" r="27885" b="20396"/>
          <a:stretch/>
        </p:blipFill>
        <p:spPr>
          <a:xfrm>
            <a:off x="1557130" y="0"/>
            <a:ext cx="9077739" cy="68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2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ACA4F-43FC-4CA5-9A6F-33E8B1630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852"/>
            <a:ext cx="10515600" cy="5554111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 Why does Mark begin to run out the way they came?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Why is it a bad idea that Mark goes back the way they came?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3. How do you think the boys will get away from the baboons?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 Look at the way the author has presented the story on this page. Why do you think the author has given options to the reader when finishing this mission?</a:t>
            </a:r>
          </a:p>
        </p:txBody>
      </p:sp>
    </p:spTree>
    <p:extLst>
      <p:ext uri="{BB962C8B-B14F-4D97-AF65-F5344CB8AC3E}">
        <p14:creationId xmlns:p14="http://schemas.microsoft.com/office/powerpoint/2010/main" val="2130141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501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Big Game Adventure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Game Adventure</dc:title>
  <dc:creator>Lincoln-Johnson, Nicola</dc:creator>
  <cp:lastModifiedBy>Lincoln-Johnson, Nicola</cp:lastModifiedBy>
  <cp:revision>13</cp:revision>
  <dcterms:created xsi:type="dcterms:W3CDTF">2021-01-18T12:30:50Z</dcterms:created>
  <dcterms:modified xsi:type="dcterms:W3CDTF">2021-01-18T15:36:02Z</dcterms:modified>
</cp:coreProperties>
</file>