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89750" cy="9607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8C079982-2262-4910-85E5-EB826BC3373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B2A45D53-ECCD-4DDC-BC75-A85F4EF05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46:20.3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193">
    <iact:property name="dataType"/>
    <iact:actionData xml:id="d0">
      <inkml:trace xmlns:inkml="http://www.w3.org/2003/InkML" xml:id="stk0" contextRef="#ctx0" brushRef="#br0">6328 6188 0,'-35'0'800,"1"0"-686,34-35 52,-35 35-143,0-34-15,0 34 0,-34-35 19,69-35 234,-35 70-244,35-34 38,-70-1-28,36 35 179,-1 0-118,0 0-35,0 0-27,0 0-15,35 35 77,-34-35 62,-1 34-86,0-34-37,0 70 34,1-70 141,-36 35-197,70-1 11,-35-34-6,1 35-4,-1-35 27,-35 70-18,35-36 100,1 1-76,34 0 42,0 0-67,0-1 57,0 1 12,0 0-45,0 0 9,34 34-46,-34 1 6,35-70 4,-35 35 5,35-35-8,-35 34 29,0 1-26,35 0-3,0 0 37,-35-1-28,34-34-9,-34 35-1,70 0 4,-70 0-3,35-35 166,-1 0-164,1 0-2,0 0 14,0 0 5,-1 0 2,1 0-21,0 0 2,0 0 3,0 0 54,-1 0-59,1 0-3,0 0 6,-35-35 4,35 35-9,34 0 21,-69-35-22,35 35 6,0 0 21,0-35-17,-35 1-9,34 34 13,1-35-14,0 35 11,-35-35 0,35 35 16,-35-35-15,34 1-9,-34-1 7,0 0 20,0 0 19,0 1-44,0-1 27,0 0 43,0 0-61,0 0 2,0 1-4,0-36-10,0 35 25,0 1-5,0-1-3,0 0 0,0 0 118,0 1-127,0-1-6,0-35-1,0 36 0,-34 34 2,-1-35-2,0 0 86,35 139 194,0-69-240,0 0-22,0 0-13,0-1-2,0 1 13,0 0-10,0 0-6,0-1 26,0 1-29,0 0 6,0 0 51,0-1-46,0 1-8,0 0 8,0 0-8,0 34 10,0-34-4,0 0-6,0 0 0,0-1 8,0 1 41,0 0-41,0 0 82,0-1-22,0 1-30,0 0-43,-35-35 12,35 35-4,0-1-6,0 1 6,0 0 58,0 0-42,0 0 11,0-1-30,0 1 3,0 0 53,0 0-36,0-1 17,0 1 15,0 0-10,0 0-35,0-1 7,0 1 27,0 0 2,-34 0-46,-1-35 50,35 34-28,-35-34-13,0 0 45,0 0-55,35 35 4,-34-35 4,-1 35 1,0-35-2,0 0-6,1 0 37,34 35-37,-35-35 6,0 0-6,0 0 6,-34 0-6,34 0 19,0 0-7,0 0-9,-34-35 7,34 35 4,0 0-14,1 0 3,34-35 3,-70 35-3,35 0 24,35-35-23,-35 1 22,1 34 14,-1-35-4,-35 0-7,70-34 70,-34 34-91</inkml:trace>
    </iact:actionData>
  </iact:action>
  <iact:action type="add" startTime="16193">
    <iact:property name="dataType"/>
    <iact:actionData xml:id="d1">
      <inkml:trace xmlns:inkml="http://www.w3.org/2003/InkML" xml:id="stk1" contextRef="#ctx0" brushRef="#br0">8449 6327 0,'-35'0'104,"1"0"-32,-1-35-40,0 35 35,35-34 9,0-36 61,-35 70-129,35-35 175,-69-34-36,34 69-62,0-35-69,35 0 3,-35 35 179,1 0-175,-1 0-12,-35 0 37,35 0-43,-34 0 12,34 0 54,0 0-60,-34 0 29,34 0-3,0 0-13,-34 35 24,69 0-31,-35-35 41,0 35-49,35-1 7,-35 1-11,35 0 2,0 0 12,0-1 21,-34 36-23,-1-70-5,35 35-3,0-1 1,0 1 5,-35-35 2,35 35 4,0 0-13,-35 0 19,1-1 139,34 1-130,0 0-32,0 0 5,34-1 5,1 1-3,0 0 67,0 0-77,-35-1 48,34 1 7,1-35 29,0 0-68,0 0 0,0 0 8,34 0-11,1 0 4,-36 0-3,1 0 10,35 0-11,34-35 74,-69 35-65,0 0-15,-35-34 0,69 34 11,-34 0-14,0 0 36,-1-35-24,1 35-2,0 0-5,0 0 3,0 0 3,-1-35 0,1 35-7,0 0-2,34-69 10,-34 69 142,-35-35-142,0 0 0,0 0 32,35-34-35,-35 34 0,0-35 4,0 36 13,0-1 4,0 0 21,0 0-48,0 1 6,0-1-7,0 0 17,0 0 11,0 1-11,0-1-11,0 0-1,0 0 25,0 1-30,0-1 3,0 0 31,-35 70 239,35 0-275,0-1 3,0 1 3,-35 0-3,1 69 6,-1-69-6,35 69 26,-35-104 20,35 35-31,0 0-7,0-1 19,0 1-2,0 0-21,0 0-3,0 34 6,0-34 17,0 0-16,0 0-7,0-1-1,0 1 18,0 0 25,0 69-47,0-69 13,0 34-2,0-34 23,0 0-21,0 0-9,0 0 7,0-1 26,0 36 6,0-35-6,0-1-25,0 1 31,0 0-39,0 0 3,0-1-3,-35-34-3,35 35 3,-34-35 1,-36 104 31,35-104-33,-34 35 61,34-35 20,0 35-72,0-35 148,-69 0-148,69 0 0,0-70 11,1 70-14,-1-34-5,-35 34 8,1 0-8,69-35 16,-70 0 48,70 0-48,-34 35-16,-1-34 40,0-1-21,0 35 91</inkml:trace>
    </iact:actionData>
  </iact:action>
  <iact:action type="add" startTime="26902">
    <iact:property name="dataType"/>
    <iact:actionData xml:id="d2">
      <inkml:trace xmlns:inkml="http://www.w3.org/2003/InkML" xml:id="stk2" contextRef="#ctx0" brushRef="#br0">10570 6258 0</inkml:trace>
    </iact:actionData>
  </iact:action>
  <iact:action type="add" startTime="27321">
    <iact:property name="dataType"/>
    <iact:actionData xml:id="d3">
      <inkml:trace xmlns:inkml="http://www.w3.org/2003/InkML" xml:id="stk3" contextRef="#ctx0" brushRef="#br0">10396 6119 0,'0'-35'74</inkml:trace>
    </iact:actionData>
  </iact:action>
  <iact:action type="add" startTime="27449">
    <iact:property name="dataType"/>
    <iact:actionData xml:id="d4">
      <inkml:trace xmlns:inkml="http://www.w3.org/2003/InkML" xml:id="stk4" contextRef="#ctx0" brushRef="#br0">10361 6014 0,'-69'-34'98,"69"-1"-37,-35 35-44,0 0-10,1 0 60,-36 0-62,35 0 12,1 0-10,-1 0 25,0 0 33,-35 0-42,36 0-2,-36 0-18,35 0 24,1 35-21,-1-35 204,35 34-106,0 1-72,0 69 16,0-69-24,0 0-11,0 0 19,0-1 24,-35-34 14,35 35-35,0 0 37,0 34-57,35 1 52,0-35-29,-35 0 44,0-1-72,34 1 13,-34 0 4,0 0-1,70-1 133,-70 1-4,104 0-140,-69-35-9,0 0 13,0 0 109,-1 0-113,36 0-7,-35 0 54,-1 0 13,1 0-61,0 0 1,34-35-4,-34 35 51,0-35 76,35 1-100,-70-1-16,0 0-7,0 0 4,34 1-11,-34-1 16,35 35 17,-35-35-35,0 0 18,0 0 32,0 1-39,0-1 25,0 0 3,0 0-34,0 1 4,0-1-1,0-35 2,0 36 94,0-105-91,0 104 119,0 70 227,0-1-332,0 1-1,0 0-14,0 0 43,0-1-13,0 1-31,0 0 6,0 0 12,0-1 13,-35-34-42,35 35 17,0 0 33,0 0-38,0-1-11,0 1 11,0 0-10,0 0 45,0 0-21,0-1-16,0 1 120,0 0-95,0 0 30,0 34 41,0-34 57,-34-35-150,-1 35 30,35-1 53,0 1-69,0 0 84,0 0 42,0 34-38,0 1-104,0-35 0,0 34 79,0-34-40,0 0-16,35-1-27,-35 1 158,0 0-142,0 0 46,-35 34-37,0-69 12,35 35-42,-35-35 0,35 35 5,-69-1 43,34-34-39,0 35 63,0-35-52,1 0-25,-36 0 8,35 0-6,1 0 3,-1 0 9,-35 0 14,35 0 12,-34 0-29,34-35 73,0 1-15,1 34-64,-1-70 5,35 35-10,-35 1 38,35-1-15</inkml:trace>
    </iact:actionData>
  </iact:action>
  <iact:action type="add" startTime="36471">
    <iact:property name="dataType"/>
    <iact:actionData xml:id="d5">
      <inkml:trace xmlns:inkml="http://www.w3.org/2003/InkML" xml:id="stk5" contextRef="#ctx0" brushRef="#br0">12691 6258 0,'0'-70'126,"-35"35"-105,1 35-14</inkml:trace>
    </iact:actionData>
  </iact:action>
  <iact:action type="add" startTime="36713">
    <iact:property name="dataType"/>
    <iact:actionData xml:id="d6">
      <inkml:trace xmlns:inkml="http://www.w3.org/2003/InkML" xml:id="stk6" contextRef="#ctx0" brushRef="#br0">12587 6153 0</inkml:trace>
    </iact:actionData>
  </iact:action>
  <iact:action type="add" startTime="36913">
    <iact:property name="dataType"/>
    <iact:actionData xml:id="d7">
      <inkml:trace xmlns:inkml="http://www.w3.org/2003/InkML" xml:id="stk7" contextRef="#ctx0" brushRef="#br0">12413 6049 0,'-35'-35'9,"0"1"103,1 34-16,-1 0-33,0 0-47,0 0 31,1 0-15,-1 0 16,-35 34 3,35-34-37,1 35 11,-1-35 0,35 35-10,-35-35 10,35 69 23,-35-69-35,1 70-4,34-1 22,-35-69 44,35 35-68,-35 0-1,35 0 37,-35-1-19,35 36 56,-69-70-75,69 35 54,0 0-6,0-1-45,0 1 27,35-35-30,-35 35 172,34 69-145,1-69-8,35 0 49,-70-1-24,34 1-41,1 0 1,35-35 83,-36 0-84,1 0 19,0 0-3,0 0-19,0 0 59,-1 0-48,36 0 0,-35 0 25,34-35 36,-34 0-48,0 35-24,-1-34 3,1 34 8,35-35 17,-35 0 94,-35 0-52,0-34-51,34-1 8,-34 36-18,0-1 4,0 0-4,0 0-6,0 0 34,0 1 7,0-36-21,0 35 36,0-34-45,0 34-6,0-34-2,0 34 18,0 0 15,0-34-32,0 34 4,0 0 0,0 0 266,0 70-272,0 35 21,0-1-23,0-34 6,0 0-7,0-1 2,0 36 9,0-35 19,0 34-13,0-34-13,0 0 13,0-1-19,0 1 12,0 0 14,0 0-20,-34 0 3,34-1 41,0 1-20,0 0-21,0 0-6,0-1 42,-35 1-26,35 35-11,0-36 50,0 36-13,0-35 21,0 34-59,0-34 28,0 35 44,0-36-67,0 1 47,0 0-41,0 0-12,0-1 10,0 1 3,0 0 17,0 0-2,0-1-31,0 1 56,-35 0-47,0 0 1,0-1 3,1-34 62,-36 35-45,35-35-28,1 0-5,-1 0 19,-35 0 17,36 0-24,-1 0 0,0 0-3,-69-35 1,34 1 1,35-1 0,1 35-4,-1-35 0,0 0 12,0-34 20,1 69-37,34-35-2,-35 35 6,35-35 42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7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g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A6BE4BE-6DFC-4710-861D-D214012F6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"/>
    </mc:Choice>
    <mc:Fallback xmlns="">
      <p:transition spd="slow" advTm="5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irl Cartoon Images, Stock Photos &amp; Vectors | Shutterstock">
            <a:extLst>
              <a:ext uri="{FF2B5EF4-FFF2-40B4-BE49-F238E27FC236}">
                <a16:creationId xmlns:a16="http://schemas.microsoft.com/office/drawing/2014/main" id="{7B3962E4-8331-4208-ABBE-E3EA182783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484632" y="1501994"/>
            <a:ext cx="2560320" cy="3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orilla Cartoon Images, Stock Photos &amp; Vectors | Shutterstock">
            <a:extLst>
              <a:ext uri="{FF2B5EF4-FFF2-40B4-BE49-F238E27FC236}">
                <a16:creationId xmlns:a16="http://schemas.microsoft.com/office/drawing/2014/main" id="{73E4AA40-282E-4B06-AE9F-A4D3C83AD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99" b="6615"/>
          <a:stretch/>
        </p:blipFill>
        <p:spPr bwMode="auto">
          <a:xfrm>
            <a:off x="3354631" y="1771286"/>
            <a:ext cx="2560320" cy="33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uitar Cartoon High Res Stock Images | Shutterstock">
            <a:extLst>
              <a:ext uri="{FF2B5EF4-FFF2-40B4-BE49-F238E27FC236}">
                <a16:creationId xmlns:a16="http://schemas.microsoft.com/office/drawing/2014/main" id="{64625223-327E-40E1-AA18-3163EFDDB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8" r="11509" b="13472"/>
          <a:stretch/>
        </p:blipFill>
        <p:spPr bwMode="auto">
          <a:xfrm>
            <a:off x="6235726" y="1786490"/>
            <a:ext cx="2560320" cy="32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Gate Cartoon Images, Stock Photos &amp; Vectors | Shutterstock">
            <a:extLst>
              <a:ext uri="{FF2B5EF4-FFF2-40B4-BE49-F238E27FC236}">
                <a16:creationId xmlns:a16="http://schemas.microsoft.com/office/drawing/2014/main" id="{6981C025-3DF4-4E25-890B-453D79020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2" r="4927" b="13472"/>
          <a:stretch/>
        </p:blipFill>
        <p:spPr bwMode="auto">
          <a:xfrm>
            <a:off x="9120662" y="2523381"/>
            <a:ext cx="2560320" cy="18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EB0AE8-E1DA-4AB4-8EE0-43AD68126D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8"/>
    </mc:Choice>
    <mc:Fallback xmlns="">
      <p:transition spd="slow" advTm="14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399438-DCF2-44F1-BE5C-9F3200A5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69" y="643466"/>
            <a:ext cx="559906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007A72-21BB-4DD3-ACF7-A48185EF2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4"/>
    </mc:Choice>
    <mc:Fallback xmlns="">
      <p:transition spd="slow" advTm="1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Cartoon Images, Stock Photos &amp; Vectors | Shutterstock">
            <a:extLst>
              <a:ext uri="{FF2B5EF4-FFF2-40B4-BE49-F238E27FC236}">
                <a16:creationId xmlns:a16="http://schemas.microsoft.com/office/drawing/2014/main" id="{ADE60B70-9C79-4841-BB84-6F1FC7571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1435842" y="643467"/>
            <a:ext cx="370691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ACDFB-D943-4E84-9D85-28975F6B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5ED9C0-914C-4952-B00A-08A86FCF37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6"/>
    </mc:Choice>
    <mc:Fallback xmlns="">
      <p:transition spd="slow" advTm="14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Cartoon Images, Stock Photos &amp; Vectors | Shutterstock">
            <a:extLst>
              <a:ext uri="{FF2B5EF4-FFF2-40B4-BE49-F238E27FC236}">
                <a16:creationId xmlns:a16="http://schemas.microsoft.com/office/drawing/2014/main" id="{ADE60B70-9C79-4841-BB84-6F1FC7571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1435842" y="643467"/>
            <a:ext cx="370691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ACDFB-D943-4E84-9D85-28975F6B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5200B3-B203-482D-831A-568BD0BBF49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8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3"/>
    </mc:Choice>
    <mc:Fallback xmlns="">
      <p:transition spd="slow" advTm="14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357276" y="277712"/>
            <a:ext cx="212092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435" y="348257"/>
            <a:ext cx="218734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211830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394" y="4355839"/>
            <a:ext cx="217085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552469" y="2668485"/>
            <a:ext cx="216722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2165" y="2668485"/>
            <a:ext cx="21221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4930575" y="4349743"/>
            <a:ext cx="217070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3324555" y="348257"/>
            <a:ext cx="211801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5609" y="4355839"/>
            <a:ext cx="217085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3BF6C7-4BFC-49A2-89B7-8CC80655C9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3"/>
    </mc:Choice>
    <mc:Fallback xmlns="">
      <p:transition spd="slow" advTm="44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ring pages : Writing Sheets For Preschool Stunning Coloring Pages  Alphabet Practice Name Ideas 52 Stunning Writing Sheets For Preschool ~  awarofloves">
            <a:extLst>
              <a:ext uri="{FF2B5EF4-FFF2-40B4-BE49-F238E27FC236}">
                <a16:creationId xmlns:a16="http://schemas.microsoft.com/office/drawing/2014/main" id="{EB8E4DC1-077C-4E2C-91DC-AB017F92E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28735" r="50000" b="52940"/>
          <a:stretch/>
        </p:blipFill>
        <p:spPr bwMode="auto">
          <a:xfrm>
            <a:off x="984739" y="1730326"/>
            <a:ext cx="3852174" cy="12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43DA61-F95A-455E-92A9-C270142BE38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65160" y="2115000"/>
              <a:ext cx="2703960" cy="663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43DA61-F95A-455E-92A9-C270142BE3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5800" y="2105640"/>
                <a:ext cx="2722680" cy="6825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D1BC7E6-AC02-4367-8382-60BABB340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95"/>
    </mc:Choice>
    <mc:Fallback xmlns="">
      <p:transition spd="slow" advTm="44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4|2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4|1.5|1.5|1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3|1.2|1.3|1.3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4|1.3|1.4|1.5|1.3|1.5|1.4|1.4|5.3|1.1|1.2|1.2|1.2|1.2|1.3|1|1.1|1|1|1|1.1|1|1|0.9|1.3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5</dc:title>
  <dc:creator>Laptop</dc:creator>
  <cp:lastModifiedBy>Linda Hall</cp:lastModifiedBy>
  <cp:revision>7</cp:revision>
  <cp:lastPrinted>2021-02-01T20:04:35Z</cp:lastPrinted>
  <dcterms:created xsi:type="dcterms:W3CDTF">2021-01-11T13:25:44Z</dcterms:created>
  <dcterms:modified xsi:type="dcterms:W3CDTF">2021-02-01T20:05:44Z</dcterms:modified>
</cp:coreProperties>
</file>