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1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4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7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4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02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2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0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4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21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68FE-CA79-4F23-83F3-DC403ED2B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684CE-07FF-4B67-A557-F729A024F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Rounding to the Nearest 10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DCFB6D6-ACC6-4122-A4DD-CD44EC809C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06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6"/>
    </mc:Choice>
    <mc:Fallback>
      <p:transition spd="slow" advTm="7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366565" y="5387574"/>
            <a:ext cx="11085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652785-D139-49D3-8376-36B845D6B5B8}"/>
              </a:ext>
            </a:extLst>
          </p:cNvPr>
          <p:cNvGrpSpPr/>
          <p:nvPr/>
        </p:nvGrpSpPr>
        <p:grpSpPr>
          <a:xfrm>
            <a:off x="259404" y="1891910"/>
            <a:ext cx="11673191" cy="339982"/>
            <a:chOff x="204281" y="1889760"/>
            <a:chExt cx="11673191" cy="33998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C4E3071-21BE-419F-861A-B442C55E7836}"/>
                </a:ext>
              </a:extLst>
            </p:cNvPr>
            <p:cNvCxnSpPr/>
            <p:nvPr/>
          </p:nvCxnSpPr>
          <p:spPr>
            <a:xfrm>
              <a:off x="204281" y="1926077"/>
              <a:ext cx="11673191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FC97FC-5D20-4CD9-8B9C-662443AC5C67}"/>
                </a:ext>
              </a:extLst>
            </p:cNvPr>
            <p:cNvCxnSpPr>
              <a:cxnSpLocks/>
            </p:cNvCxnSpPr>
            <p:nvPr/>
          </p:nvCxnSpPr>
          <p:spPr>
            <a:xfrm>
              <a:off x="204281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590975-22C8-436C-9AE4-50BC521B9FEE}"/>
                </a:ext>
              </a:extLst>
            </p:cNvPr>
            <p:cNvCxnSpPr>
              <a:cxnSpLocks/>
            </p:cNvCxnSpPr>
            <p:nvPr/>
          </p:nvCxnSpPr>
          <p:spPr>
            <a:xfrm>
              <a:off x="3701276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9BA281-4002-4C80-A373-B8E4CC5F67BE}"/>
                </a:ext>
              </a:extLst>
            </p:cNvPr>
            <p:cNvCxnSpPr>
              <a:cxnSpLocks/>
            </p:cNvCxnSpPr>
            <p:nvPr/>
          </p:nvCxnSpPr>
          <p:spPr>
            <a:xfrm>
              <a:off x="4866941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B34776C-EDC6-408E-9F79-65C990A63DCD}"/>
                </a:ext>
              </a:extLst>
            </p:cNvPr>
            <p:cNvCxnSpPr>
              <a:cxnSpLocks/>
            </p:cNvCxnSpPr>
            <p:nvPr/>
          </p:nvCxnSpPr>
          <p:spPr>
            <a:xfrm>
              <a:off x="6032606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D661C2-0543-450E-802D-ED8BF718C7FE}"/>
                </a:ext>
              </a:extLst>
            </p:cNvPr>
            <p:cNvCxnSpPr>
              <a:cxnSpLocks/>
            </p:cNvCxnSpPr>
            <p:nvPr/>
          </p:nvCxnSpPr>
          <p:spPr>
            <a:xfrm>
              <a:off x="11860929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82EB4D-A58E-4B10-83C7-FC62E1009CBF}"/>
                </a:ext>
              </a:extLst>
            </p:cNvPr>
            <p:cNvCxnSpPr>
              <a:cxnSpLocks/>
            </p:cNvCxnSpPr>
            <p:nvPr/>
          </p:nvCxnSpPr>
          <p:spPr>
            <a:xfrm>
              <a:off x="7198271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542162B-3522-440A-BBCD-7E6BD075824F}"/>
                </a:ext>
              </a:extLst>
            </p:cNvPr>
            <p:cNvCxnSpPr>
              <a:cxnSpLocks/>
            </p:cNvCxnSpPr>
            <p:nvPr/>
          </p:nvCxnSpPr>
          <p:spPr>
            <a:xfrm>
              <a:off x="1369946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739C0D8-20A4-470F-9461-17F256E1E254}"/>
                </a:ext>
              </a:extLst>
            </p:cNvPr>
            <p:cNvCxnSpPr>
              <a:cxnSpLocks/>
            </p:cNvCxnSpPr>
            <p:nvPr/>
          </p:nvCxnSpPr>
          <p:spPr>
            <a:xfrm>
              <a:off x="2535611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648E63-0767-47AF-BC89-916A5E84B325}"/>
                </a:ext>
              </a:extLst>
            </p:cNvPr>
            <p:cNvCxnSpPr>
              <a:cxnSpLocks/>
            </p:cNvCxnSpPr>
            <p:nvPr/>
          </p:nvCxnSpPr>
          <p:spPr>
            <a:xfrm>
              <a:off x="8363936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A7AD94-2E5B-47DD-9021-9CB9051CDC5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01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374B18-F617-4AA2-A787-E9D10F7B53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5266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0455B02-4DC2-4FCA-A5D1-3CD8E0A541A4}"/>
              </a:ext>
            </a:extLst>
          </p:cNvPr>
          <p:cNvSpPr/>
          <p:nvPr/>
        </p:nvSpPr>
        <p:spPr>
          <a:xfrm>
            <a:off x="40960" y="22204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8D8E5F-793E-451F-BBC9-1428679B3044}"/>
              </a:ext>
            </a:extLst>
          </p:cNvPr>
          <p:cNvSpPr/>
          <p:nvPr/>
        </p:nvSpPr>
        <p:spPr>
          <a:xfrm>
            <a:off x="981675" y="22318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05926B-65B1-47DE-A9AB-C5CF8C39F314}"/>
              </a:ext>
            </a:extLst>
          </p:cNvPr>
          <p:cNvSpPr/>
          <p:nvPr/>
        </p:nvSpPr>
        <p:spPr>
          <a:xfrm>
            <a:off x="2194454" y="222978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2AACF1-473D-4FFB-AC99-3400D09751AB}"/>
              </a:ext>
            </a:extLst>
          </p:cNvPr>
          <p:cNvSpPr/>
          <p:nvPr/>
        </p:nvSpPr>
        <p:spPr>
          <a:xfrm>
            <a:off x="3313006" y="223237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BF3657-99CD-4B15-8C69-5F5C54B30A60}"/>
              </a:ext>
            </a:extLst>
          </p:cNvPr>
          <p:cNvSpPr/>
          <p:nvPr/>
        </p:nvSpPr>
        <p:spPr>
          <a:xfrm>
            <a:off x="4478668" y="224598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2C5BF6-65D1-4C06-9AA2-323AE8FF55EC}"/>
              </a:ext>
            </a:extLst>
          </p:cNvPr>
          <p:cNvSpPr/>
          <p:nvPr/>
        </p:nvSpPr>
        <p:spPr>
          <a:xfrm>
            <a:off x="5644330" y="225972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D09302-1BF9-4E9C-A5EF-D6BAAB768242}"/>
              </a:ext>
            </a:extLst>
          </p:cNvPr>
          <p:cNvSpPr/>
          <p:nvPr/>
        </p:nvSpPr>
        <p:spPr>
          <a:xfrm>
            <a:off x="6787391" y="225457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E2E9DD-B6FC-44AE-924E-45CE025A5839}"/>
              </a:ext>
            </a:extLst>
          </p:cNvPr>
          <p:cNvSpPr/>
          <p:nvPr/>
        </p:nvSpPr>
        <p:spPr>
          <a:xfrm>
            <a:off x="8008857" y="223127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4D129-F6FD-4B0F-95E3-A46AE97818C7}"/>
              </a:ext>
            </a:extLst>
          </p:cNvPr>
          <p:cNvSpPr/>
          <p:nvPr/>
        </p:nvSpPr>
        <p:spPr>
          <a:xfrm>
            <a:off x="9141333" y="22613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5D8B42-C783-4647-BAA3-36EB88501C72}"/>
              </a:ext>
            </a:extLst>
          </p:cNvPr>
          <p:cNvSpPr/>
          <p:nvPr/>
        </p:nvSpPr>
        <p:spPr>
          <a:xfrm>
            <a:off x="10098732" y="22613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31643B-E6B1-4B72-82EB-C6EB8C3D3CED}"/>
              </a:ext>
            </a:extLst>
          </p:cNvPr>
          <p:cNvSpPr/>
          <p:nvPr/>
        </p:nvSpPr>
        <p:spPr>
          <a:xfrm>
            <a:off x="11034931" y="2267747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</a:p>
        </p:txBody>
      </p:sp>
      <p:pic>
        <p:nvPicPr>
          <p:cNvPr id="43" name="Audio 42">
            <a:hlinkClick r:id="" action="ppaction://media"/>
            <a:extLst>
              <a:ext uri="{FF2B5EF4-FFF2-40B4-BE49-F238E27FC236}">
                <a16:creationId xmlns:a16="http://schemas.microsoft.com/office/drawing/2014/main" id="{44FD8A43-C044-4161-89D0-A88E251F33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33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43"/>
    </mc:Choice>
    <mc:Fallback>
      <p:transition spd="slow" advTm="21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366565" y="5387574"/>
            <a:ext cx="11085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F8868-5A4E-4124-AC29-8D16107B5D09}"/>
              </a:ext>
            </a:extLst>
          </p:cNvPr>
          <p:cNvSpPr/>
          <p:nvPr/>
        </p:nvSpPr>
        <p:spPr>
          <a:xfrm>
            <a:off x="-45429" y="85431"/>
            <a:ext cx="1150346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1: Round 39 to the nearest 10.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5600271" y="216516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79D7938-BC44-48A6-91F2-50B542F4BA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465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1"/>
    </mc:Choice>
    <mc:Fallback>
      <p:transition spd="slow" advTm="9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366565" y="5387574"/>
            <a:ext cx="11085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F8868-5A4E-4124-AC29-8D16107B5D09}"/>
              </a:ext>
            </a:extLst>
          </p:cNvPr>
          <p:cNvSpPr/>
          <p:nvPr/>
        </p:nvSpPr>
        <p:spPr>
          <a:xfrm>
            <a:off x="-45429" y="85431"/>
            <a:ext cx="1150346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1: Round 39 to the nearest 10.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5600271" y="216516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AF437E-DACE-4F46-A491-59AE4B4702B5}"/>
              </a:ext>
            </a:extLst>
          </p:cNvPr>
          <p:cNvSpPr/>
          <p:nvPr/>
        </p:nvSpPr>
        <p:spPr>
          <a:xfrm>
            <a:off x="3453864" y="214212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E88C98-B7DC-4986-8488-3B2A65F6281E}"/>
              </a:ext>
            </a:extLst>
          </p:cNvPr>
          <p:cNvSpPr/>
          <p:nvPr/>
        </p:nvSpPr>
        <p:spPr>
          <a:xfrm>
            <a:off x="7789639" y="224899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5F5E79-FB92-4619-9953-7A364AF2C14F}"/>
              </a:ext>
            </a:extLst>
          </p:cNvPr>
          <p:cNvCxnSpPr>
            <a:stCxn id="3" idx="1"/>
          </p:cNvCxnSpPr>
          <p:nvPr/>
        </p:nvCxnSpPr>
        <p:spPr>
          <a:xfrm flipH="1">
            <a:off x="4523362" y="2626831"/>
            <a:ext cx="10769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D33B4A-5321-4B04-AA97-59318567CD5F}"/>
              </a:ext>
            </a:extLst>
          </p:cNvPr>
          <p:cNvCxnSpPr/>
          <p:nvPr/>
        </p:nvCxnSpPr>
        <p:spPr>
          <a:xfrm flipH="1">
            <a:off x="6712730" y="2603785"/>
            <a:ext cx="10769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7FD4AE1-4BA8-48D1-BEB7-7597FFA31BD9}"/>
              </a:ext>
            </a:extLst>
          </p:cNvPr>
          <p:cNvSpPr/>
          <p:nvPr/>
        </p:nvSpPr>
        <p:spPr>
          <a:xfrm>
            <a:off x="5557791" y="1554027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587BEE23-64D2-4416-BC4D-8DE352045D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748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12"/>
    </mc:Choice>
    <mc:Fallback>
      <p:transition spd="slow" advTm="22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366565" y="5387574"/>
            <a:ext cx="11085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F8868-5A4E-4124-AC29-8D16107B5D09}"/>
              </a:ext>
            </a:extLst>
          </p:cNvPr>
          <p:cNvSpPr/>
          <p:nvPr/>
        </p:nvSpPr>
        <p:spPr>
          <a:xfrm>
            <a:off x="-45429" y="85431"/>
            <a:ext cx="1150346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1: Round 39 to the nearest 10.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5600271" y="216516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AF437E-DACE-4F46-A491-59AE4B4702B5}"/>
              </a:ext>
            </a:extLst>
          </p:cNvPr>
          <p:cNvSpPr/>
          <p:nvPr/>
        </p:nvSpPr>
        <p:spPr>
          <a:xfrm>
            <a:off x="3453864" y="214212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E88C98-B7DC-4986-8488-3B2A65F6281E}"/>
              </a:ext>
            </a:extLst>
          </p:cNvPr>
          <p:cNvSpPr/>
          <p:nvPr/>
        </p:nvSpPr>
        <p:spPr>
          <a:xfrm>
            <a:off x="7789639" y="224899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5F5E79-FB92-4619-9953-7A364AF2C14F}"/>
              </a:ext>
            </a:extLst>
          </p:cNvPr>
          <p:cNvCxnSpPr>
            <a:stCxn id="3" idx="1"/>
          </p:cNvCxnSpPr>
          <p:nvPr/>
        </p:nvCxnSpPr>
        <p:spPr>
          <a:xfrm flipH="1">
            <a:off x="4523362" y="2626831"/>
            <a:ext cx="10769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D33B4A-5321-4B04-AA97-59318567CD5F}"/>
              </a:ext>
            </a:extLst>
          </p:cNvPr>
          <p:cNvCxnSpPr/>
          <p:nvPr/>
        </p:nvCxnSpPr>
        <p:spPr>
          <a:xfrm flipH="1">
            <a:off x="6712730" y="2603785"/>
            <a:ext cx="10769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7FD4AE1-4BA8-48D1-BEB7-7597FFA31BD9}"/>
              </a:ext>
            </a:extLst>
          </p:cNvPr>
          <p:cNvSpPr/>
          <p:nvPr/>
        </p:nvSpPr>
        <p:spPr>
          <a:xfrm>
            <a:off x="5557791" y="1554027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F5E466-A5AE-411B-A5E7-A991296336AF}"/>
              </a:ext>
            </a:extLst>
          </p:cNvPr>
          <p:cNvCxnSpPr/>
          <p:nvPr/>
        </p:nvCxnSpPr>
        <p:spPr>
          <a:xfrm>
            <a:off x="6260841" y="1763486"/>
            <a:ext cx="0" cy="4855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9E0FE-1744-43F0-8932-F06378C774C2}"/>
              </a:ext>
            </a:extLst>
          </p:cNvPr>
          <p:cNvSpPr/>
          <p:nvPr/>
        </p:nvSpPr>
        <p:spPr>
          <a:xfrm>
            <a:off x="202919" y="3304213"/>
            <a:ext cx="76226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4,3,2,1 and 0 round down.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4C13B8-0C9E-434E-A59F-C330C9006DED}"/>
              </a:ext>
            </a:extLst>
          </p:cNvPr>
          <p:cNvSpPr/>
          <p:nvPr/>
        </p:nvSpPr>
        <p:spPr>
          <a:xfrm>
            <a:off x="199871" y="3997587"/>
            <a:ext cx="68034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5,6,7,8 and 9 round up.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0CE351-307F-4719-9570-5E4DBFDDCC18}"/>
              </a:ext>
            </a:extLst>
          </p:cNvPr>
          <p:cNvSpPr/>
          <p:nvPr/>
        </p:nvSpPr>
        <p:spPr>
          <a:xfrm>
            <a:off x="7746678" y="2220650"/>
            <a:ext cx="1112459" cy="946740"/>
          </a:xfrm>
          <a:prstGeom prst="ellipse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792FD754-2DD1-41A7-82AC-8DB9AAE661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05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22"/>
    </mc:Choice>
    <mc:Fallback>
      <p:transition spd="slow" advTm="31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/>
      <p:bldP spid="2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366565" y="5387574"/>
            <a:ext cx="11085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F8868-5A4E-4124-AC29-8D16107B5D09}"/>
              </a:ext>
            </a:extLst>
          </p:cNvPr>
          <p:cNvSpPr/>
          <p:nvPr/>
        </p:nvSpPr>
        <p:spPr>
          <a:xfrm>
            <a:off x="-45429" y="85431"/>
            <a:ext cx="1150347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2: Round </a:t>
            </a:r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the nearest 10.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5600271" y="216516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90EA233-E656-4079-8532-298D62521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51"/>
    </mc:Choice>
    <mc:Fallback>
      <p:transition spd="slow" advTm="16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366565" y="5387574"/>
            <a:ext cx="11085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F8868-5A4E-4124-AC29-8D16107B5D09}"/>
              </a:ext>
            </a:extLst>
          </p:cNvPr>
          <p:cNvSpPr/>
          <p:nvPr/>
        </p:nvSpPr>
        <p:spPr>
          <a:xfrm>
            <a:off x="-45429" y="85431"/>
            <a:ext cx="1150347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2: Round </a:t>
            </a:r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the nearest 10.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5600271" y="216516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AF437E-DACE-4F46-A491-59AE4B4702B5}"/>
              </a:ext>
            </a:extLst>
          </p:cNvPr>
          <p:cNvSpPr/>
          <p:nvPr/>
        </p:nvSpPr>
        <p:spPr>
          <a:xfrm>
            <a:off x="3453864" y="214212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E88C98-B7DC-4986-8488-3B2A65F6281E}"/>
              </a:ext>
            </a:extLst>
          </p:cNvPr>
          <p:cNvSpPr/>
          <p:nvPr/>
        </p:nvSpPr>
        <p:spPr>
          <a:xfrm>
            <a:off x="7789639" y="224899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5F5E79-FB92-4619-9953-7A364AF2C14F}"/>
              </a:ext>
            </a:extLst>
          </p:cNvPr>
          <p:cNvCxnSpPr>
            <a:stCxn id="3" idx="1"/>
          </p:cNvCxnSpPr>
          <p:nvPr/>
        </p:nvCxnSpPr>
        <p:spPr>
          <a:xfrm flipH="1">
            <a:off x="4523363" y="2626831"/>
            <a:ext cx="107690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D33B4A-5321-4B04-AA97-59318567CD5F}"/>
              </a:ext>
            </a:extLst>
          </p:cNvPr>
          <p:cNvCxnSpPr/>
          <p:nvPr/>
        </p:nvCxnSpPr>
        <p:spPr>
          <a:xfrm flipH="1">
            <a:off x="6712730" y="2603785"/>
            <a:ext cx="10769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7FD4AE1-4BA8-48D1-BEB7-7597FFA31BD9}"/>
              </a:ext>
            </a:extLst>
          </p:cNvPr>
          <p:cNvSpPr/>
          <p:nvPr/>
        </p:nvSpPr>
        <p:spPr>
          <a:xfrm>
            <a:off x="5557791" y="1554027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A138836-0666-4533-801B-4A09FFCDAF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026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92"/>
    </mc:Choice>
    <mc:Fallback>
      <p:transition spd="slow" advTm="22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366565" y="5387574"/>
            <a:ext cx="11085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F8868-5A4E-4124-AC29-8D16107B5D09}"/>
              </a:ext>
            </a:extLst>
          </p:cNvPr>
          <p:cNvSpPr/>
          <p:nvPr/>
        </p:nvSpPr>
        <p:spPr>
          <a:xfrm>
            <a:off x="-45429" y="85431"/>
            <a:ext cx="1150347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2: Round </a:t>
            </a:r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the nearest 10.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5600271" y="216516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AF437E-DACE-4F46-A491-59AE4B4702B5}"/>
              </a:ext>
            </a:extLst>
          </p:cNvPr>
          <p:cNvSpPr/>
          <p:nvPr/>
        </p:nvSpPr>
        <p:spPr>
          <a:xfrm>
            <a:off x="3453864" y="214212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E88C98-B7DC-4986-8488-3B2A65F6281E}"/>
              </a:ext>
            </a:extLst>
          </p:cNvPr>
          <p:cNvSpPr/>
          <p:nvPr/>
        </p:nvSpPr>
        <p:spPr>
          <a:xfrm>
            <a:off x="7789639" y="224899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5F5E79-FB92-4619-9953-7A364AF2C14F}"/>
              </a:ext>
            </a:extLst>
          </p:cNvPr>
          <p:cNvCxnSpPr>
            <a:stCxn id="3" idx="1"/>
          </p:cNvCxnSpPr>
          <p:nvPr/>
        </p:nvCxnSpPr>
        <p:spPr>
          <a:xfrm flipH="1">
            <a:off x="4523363" y="2626831"/>
            <a:ext cx="107690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D33B4A-5321-4B04-AA97-59318567CD5F}"/>
              </a:ext>
            </a:extLst>
          </p:cNvPr>
          <p:cNvCxnSpPr/>
          <p:nvPr/>
        </p:nvCxnSpPr>
        <p:spPr>
          <a:xfrm flipH="1">
            <a:off x="6712730" y="2603785"/>
            <a:ext cx="10769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7FD4AE1-4BA8-48D1-BEB7-7597FFA31BD9}"/>
              </a:ext>
            </a:extLst>
          </p:cNvPr>
          <p:cNvSpPr/>
          <p:nvPr/>
        </p:nvSpPr>
        <p:spPr>
          <a:xfrm>
            <a:off x="5557791" y="1554027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F5E466-A5AE-411B-A5E7-A991296336AF}"/>
              </a:ext>
            </a:extLst>
          </p:cNvPr>
          <p:cNvCxnSpPr/>
          <p:nvPr/>
        </p:nvCxnSpPr>
        <p:spPr>
          <a:xfrm>
            <a:off x="6260841" y="1763486"/>
            <a:ext cx="0" cy="4855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9E0FE-1744-43F0-8932-F06378C774C2}"/>
              </a:ext>
            </a:extLst>
          </p:cNvPr>
          <p:cNvSpPr/>
          <p:nvPr/>
        </p:nvSpPr>
        <p:spPr>
          <a:xfrm>
            <a:off x="202919" y="3304213"/>
            <a:ext cx="76226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4,3,2,1 and 0 round down.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4C13B8-0C9E-434E-A59F-C330C9006DED}"/>
              </a:ext>
            </a:extLst>
          </p:cNvPr>
          <p:cNvSpPr/>
          <p:nvPr/>
        </p:nvSpPr>
        <p:spPr>
          <a:xfrm>
            <a:off x="199871" y="3997587"/>
            <a:ext cx="68034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5,6,7,8 and 9 round up.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0CE351-307F-4719-9570-5E4DBFDDCC18}"/>
              </a:ext>
            </a:extLst>
          </p:cNvPr>
          <p:cNvSpPr/>
          <p:nvPr/>
        </p:nvSpPr>
        <p:spPr>
          <a:xfrm>
            <a:off x="3363309" y="2156577"/>
            <a:ext cx="1112459" cy="946740"/>
          </a:xfrm>
          <a:prstGeom prst="ellipse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AF537E3-F401-448C-9293-841A27DAD8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25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82"/>
    </mc:Choice>
    <mc:Fallback>
      <p:transition spd="slow" advTm="20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2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366565" y="5387574"/>
            <a:ext cx="11085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9E0FE-1744-43F0-8932-F06378C774C2}"/>
              </a:ext>
            </a:extLst>
          </p:cNvPr>
          <p:cNvSpPr/>
          <p:nvPr/>
        </p:nvSpPr>
        <p:spPr>
          <a:xfrm>
            <a:off x="202919" y="3304213"/>
            <a:ext cx="76226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4,3,2,1 and 0 round down.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4C13B8-0C9E-434E-A59F-C330C9006DED}"/>
              </a:ext>
            </a:extLst>
          </p:cNvPr>
          <p:cNvSpPr/>
          <p:nvPr/>
        </p:nvSpPr>
        <p:spPr>
          <a:xfrm>
            <a:off x="199871" y="3997587"/>
            <a:ext cx="68034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5,6,7,8 and 9 round up.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25DE52D-A1DF-4F62-A07A-150458022AA3}"/>
              </a:ext>
            </a:extLst>
          </p:cNvPr>
          <p:cNvSpPr/>
          <p:nvPr/>
        </p:nvSpPr>
        <p:spPr>
          <a:xfrm>
            <a:off x="229907" y="173853"/>
            <a:ext cx="2522623" cy="1699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A15BFE-E714-40FC-ACE8-68C3EE0701F0}"/>
              </a:ext>
            </a:extLst>
          </p:cNvPr>
          <p:cNvSpPr/>
          <p:nvPr/>
        </p:nvSpPr>
        <p:spPr>
          <a:xfrm>
            <a:off x="295506" y="669781"/>
            <a:ext cx="2391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turn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2ACBD7-0F0E-4C40-8BD4-7EE8328DCCBE}"/>
              </a:ext>
            </a:extLst>
          </p:cNvPr>
          <p:cNvSpPr/>
          <p:nvPr/>
        </p:nvSpPr>
        <p:spPr>
          <a:xfrm>
            <a:off x="2875132" y="459676"/>
            <a:ext cx="90444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</a:t>
            </a:r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 28 to the nearest 10.</a:t>
            </a:r>
          </a:p>
          <a:p>
            <a:pPr marL="914400" indent="-914400" algn="ctr">
              <a:buAutoNum type="arabicPeriod"/>
            </a:pPr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7</a:t>
            </a:r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to the nearest 10.</a:t>
            </a:r>
          </a:p>
          <a:p>
            <a:pPr marL="914400" indent="-914400" algn="ctr">
              <a:buAutoNum type="arabicPeriod"/>
            </a:pPr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95 to the nearest 10.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B15EF4BE-6B96-470C-8434-E85E6E1193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7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35"/>
    </mc:Choice>
    <mc:Fallback>
      <p:transition spd="slow" advTm="15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/>
      <p:bldP spid="22" grpId="0"/>
      <p:bldP spid="5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1|1.3|0.9|1|1|1.2|1.1|0.9|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6.1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5.5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220</Words>
  <Application>Microsoft Office PowerPoint</Application>
  <PresentationFormat>Widescreen</PresentationFormat>
  <Paragraphs>55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Year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</dc:title>
  <dc:creator>Bethany Browning</dc:creator>
  <cp:lastModifiedBy>Bethany Browning</cp:lastModifiedBy>
  <cp:revision>7</cp:revision>
  <dcterms:created xsi:type="dcterms:W3CDTF">2021-01-12T09:25:02Z</dcterms:created>
  <dcterms:modified xsi:type="dcterms:W3CDTF">2021-01-12T10:18:22Z</dcterms:modified>
</cp:coreProperties>
</file>