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D857-DACC-4511-A213-553C14793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06F5D-AF94-48C5-8223-3FBAF3B12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3171B-F898-43EA-87BC-3CB4C8CE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3C57-838D-4C4E-BB40-336C5E8E4CF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857B7-8291-4F2C-9A85-783EBF7E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A29D8-1E97-4363-BE92-90EEDCA0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12CA-9BDA-4343-BF19-DE18D017E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8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83F3-F5C1-40F4-AE92-31E52BF8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75AF7-1B0B-49BF-9D40-FB18F994B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65BA9-CF96-4C5E-9129-8E61799D3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3C57-838D-4C4E-BB40-336C5E8E4CF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9345C-47DB-4373-B529-D5B59B76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BEB50-8E64-4CFE-A761-DB006617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12CA-9BDA-4343-BF19-DE18D017E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0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944749-00FA-448D-8DAD-45DD42408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196D3-6DEE-43CE-9C9C-C6D81E09C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7D996-634F-4095-9144-FEA92B2F6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3C57-838D-4C4E-BB40-336C5E8E4CF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E769C-AC6A-4395-8211-BB3065CD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48527-A04C-4EF0-8181-943F08BB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12CA-9BDA-4343-BF19-DE18D017E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19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54DF1-48E1-4B7F-A86E-85A52DCA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0CD80-2B11-4BB3-B295-47E5EB6B7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7FD6F-91AB-46D4-8747-16565AB4A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3C57-838D-4C4E-BB40-336C5E8E4CF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23AE9-7080-4063-B1C9-226E9ACB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1474B-CDC8-4D3E-944D-0DA19110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12CA-9BDA-4343-BF19-DE18D017E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16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B1F6-A443-4BF2-8FEF-0FD3D611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C072A-9303-4DA1-846A-08641A1B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BCCE5-4C48-41EB-A96B-2E9658F1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3C57-838D-4C4E-BB40-336C5E8E4CF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4F90A-A8EE-47F0-BEE0-08E402FA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7C7BB-4B6C-473E-BAD2-1D2C585E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12CA-9BDA-4343-BF19-DE18D017E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C469-56A3-4D3E-BCF9-555D546A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CEBC8-55B6-4A7F-B401-0A1923AB0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4610B-17AB-4428-8BFD-AE8FA8620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77585-8AEC-4BE5-85C1-740BE8EC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3C57-838D-4C4E-BB40-336C5E8E4CF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AA75D-A331-42CF-A6AB-75A37547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95AED-8C6A-41E2-A237-553FFFB2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12CA-9BDA-4343-BF19-DE18D017E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11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97A3E-EE64-4691-8D0B-8E8AFF44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09007-BDAA-44BE-AFA8-097B17B2B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BF265-2AD7-4495-B548-7352063B0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6DB03-0B85-49B4-9791-AB00834F8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389272-925D-4C27-974F-BAD5328A3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067EB6-BD59-44D0-8E3D-24F01E7D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3C57-838D-4C4E-BB40-336C5E8E4CF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F889EB-A8AC-437D-BFD6-DA13F203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19CEBD-557A-4E87-AC25-C50805A7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12CA-9BDA-4343-BF19-DE18D017E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6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9BB8-890A-4CBA-AB71-C36289BF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0F181-F136-4E79-A2E6-040BF4D6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3C57-838D-4C4E-BB40-336C5E8E4CF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E0836-009E-4228-AB65-7DD305C1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4C930-CD9D-40E3-B28D-7C26162E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12CA-9BDA-4343-BF19-DE18D017E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1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08B5D-888B-4A71-BADF-BCF7CA045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3C57-838D-4C4E-BB40-336C5E8E4CF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4DC2B9-9AB3-42D4-8BD3-B9925494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79961-29B2-44EE-A0A3-5C1588E6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12CA-9BDA-4343-BF19-DE18D017E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0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9BC9B-82D4-42C4-9336-912615AA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A46C3-AAC2-49DF-9B48-B1E827A0E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EC003-6EE4-4A06-BE25-6AB5D0EB4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06A6C-9CAF-4612-86A7-F9E6527B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3C57-838D-4C4E-BB40-336C5E8E4CF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865BA-4F25-43D7-AABB-746C68F5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B3270-2356-4C8A-A410-3098C6D6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12CA-9BDA-4343-BF19-DE18D017E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04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D0C6-FE0E-448F-AF39-F137386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0D7AF-69C2-414F-A2C3-4F74C4BC2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8B75D-C9DA-4AB4-9711-D00EB475A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DB3C3-D4BB-488B-9E67-0F60C5B8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3C57-838D-4C4E-BB40-336C5E8E4CF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3A055-0108-44BD-BB41-736CB15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8A6C6-35A8-4D97-B820-53B21AD0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12CA-9BDA-4343-BF19-DE18D017E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29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7078DF-CA21-4F5B-A0DD-ACFB5DDF7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F2279-1FEC-47DA-B9CB-A532E7359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CB2B4-9E9E-4E34-814C-E7E572605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3C57-838D-4C4E-BB40-336C5E8E4CF4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0E016-25E6-4339-9465-7B8F31A2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B7C1C-539F-4193-9CF8-9D008DA68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B12CA-9BDA-4343-BF19-DE18D017E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3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D041-53A5-4B1D-9002-54D5875807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Year 1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Comparing locations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C3EDFE-020B-434D-982B-3CCCD0CEF9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0480" y="6134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ECBF29-72B9-4A9A-B1DF-7A10C353DF16}"/>
              </a:ext>
            </a:extLst>
          </p:cNvPr>
          <p:cNvSpPr txBox="1"/>
          <p:nvPr/>
        </p:nvSpPr>
        <p:spPr>
          <a:xfrm>
            <a:off x="6288259" y="2220407"/>
            <a:ext cx="4839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 beach and a river. </a:t>
            </a:r>
          </a:p>
          <a:p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is the same?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is different?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83381E-3956-4233-BBEB-82BB0A722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53" y="1014229"/>
            <a:ext cx="4434839" cy="2621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B187D7-B8C3-4006-9EB9-5E2623267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53" y="3805457"/>
            <a:ext cx="4434838" cy="262130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68FB3D-333D-40E6-BE12-68307A7B2C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8347" y="61219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2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ECBF29-72B9-4A9A-B1DF-7A10C353DF16}"/>
              </a:ext>
            </a:extLst>
          </p:cNvPr>
          <p:cNvSpPr txBox="1"/>
          <p:nvPr/>
        </p:nvSpPr>
        <p:spPr>
          <a:xfrm>
            <a:off x="6288259" y="2220407"/>
            <a:ext cx="4839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 town and a city. </a:t>
            </a:r>
          </a:p>
          <a:p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is the same?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is different?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F24A32-E406-432D-B269-B0DEFE1F1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53" y="1113765"/>
            <a:ext cx="4434839" cy="2460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3E6371-3DAD-48A7-A824-E6891A6A6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53" y="3805456"/>
            <a:ext cx="4434838" cy="246325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BA46EE-FBB5-4FD0-9A60-B104E5D1F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8347" y="6064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2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ECBF29-72B9-4A9A-B1DF-7A10C353DF16}"/>
              </a:ext>
            </a:extLst>
          </p:cNvPr>
          <p:cNvSpPr txBox="1"/>
          <p:nvPr/>
        </p:nvSpPr>
        <p:spPr>
          <a:xfrm>
            <a:off x="6288259" y="2220407"/>
            <a:ext cx="4839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 forest and the mountains. </a:t>
            </a:r>
          </a:p>
          <a:p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is the same?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is different?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0B4C1-9742-4DA1-AACD-ECEA240FD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53" y="1021081"/>
            <a:ext cx="4434838" cy="2490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789002-A08F-4354-BB6E-EC0A5D046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53" y="3693942"/>
            <a:ext cx="4434839" cy="249003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7DC063-6FCC-4D64-B82D-C3DDCD422E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8347" y="6086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5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3E1E-5153-40BC-BAEF-4AA7BC25A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291"/>
            <a:ext cx="10515600" cy="4699244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location is a place or where something is.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are going to have a look at some different locations and talk about what we can see. 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CC5940-8B6D-4E21-BDDE-D08E4B940F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0480" y="61065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7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320C5B-8D75-4927-A5FE-50E63E813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53" y="1014229"/>
            <a:ext cx="8170826" cy="4829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ECBF29-72B9-4A9A-B1DF-7A10C353DF16}"/>
              </a:ext>
            </a:extLst>
          </p:cNvPr>
          <p:cNvSpPr txBox="1"/>
          <p:nvPr/>
        </p:nvSpPr>
        <p:spPr>
          <a:xfrm>
            <a:off x="8961120" y="844062"/>
            <a:ext cx="298235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Where is this location?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can you see?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you think any animals live here?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Have you been somewhere like this before?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9A8FC-AA44-4334-942D-000572A811DE}"/>
              </a:ext>
            </a:extLst>
          </p:cNvPr>
          <p:cNvSpPr txBox="1"/>
          <p:nvPr/>
        </p:nvSpPr>
        <p:spPr>
          <a:xfrm>
            <a:off x="2664813" y="170167"/>
            <a:ext cx="495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 beach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3EF09A-B647-4DAD-885D-2B2275991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6413" y="6120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ECBF29-72B9-4A9A-B1DF-7A10C353DF16}"/>
              </a:ext>
            </a:extLst>
          </p:cNvPr>
          <p:cNvSpPr txBox="1"/>
          <p:nvPr/>
        </p:nvSpPr>
        <p:spPr>
          <a:xfrm>
            <a:off x="8961120" y="844062"/>
            <a:ext cx="298235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Where is this location?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can you see?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you think any animals live here?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Have you been somewhere like this before?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C679E0-1E14-49A0-815B-63B9ADF60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29" y="1183282"/>
            <a:ext cx="8113287" cy="5015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B65301-96B0-48C3-811E-31AE057166F7}"/>
              </a:ext>
            </a:extLst>
          </p:cNvPr>
          <p:cNvSpPr txBox="1"/>
          <p:nvPr/>
        </p:nvSpPr>
        <p:spPr>
          <a:xfrm>
            <a:off x="2664813" y="170167"/>
            <a:ext cx="495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 forest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1DE5BA-BD00-4EC0-87BA-618657B009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0480" y="6195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0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ECBF29-72B9-4A9A-B1DF-7A10C353DF16}"/>
              </a:ext>
            </a:extLst>
          </p:cNvPr>
          <p:cNvSpPr txBox="1"/>
          <p:nvPr/>
        </p:nvSpPr>
        <p:spPr>
          <a:xfrm>
            <a:off x="8961120" y="844062"/>
            <a:ext cx="298235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Where is this location?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can you see?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you think any animals live here?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Have you been somewhere like this before?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53CE2C-2C66-448D-A77E-F73100869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28" y="1137357"/>
            <a:ext cx="7910841" cy="4855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2FBB5D-226D-4C0A-8F4E-E8B7BA5A96DE}"/>
              </a:ext>
            </a:extLst>
          </p:cNvPr>
          <p:cNvSpPr txBox="1"/>
          <p:nvPr/>
        </p:nvSpPr>
        <p:spPr>
          <a:xfrm>
            <a:off x="2664813" y="170167"/>
            <a:ext cx="495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Mountains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37068E-B5B4-42E5-A575-6ADF4E4F8B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308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1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ECBF29-72B9-4A9A-B1DF-7A10C353DF16}"/>
              </a:ext>
            </a:extLst>
          </p:cNvPr>
          <p:cNvSpPr txBox="1"/>
          <p:nvPr/>
        </p:nvSpPr>
        <p:spPr>
          <a:xfrm>
            <a:off x="8961120" y="844062"/>
            <a:ext cx="298235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Where is this location?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can you see?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you think any animals live here?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Have you been somewhere like this before?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E84329-09A7-41E1-BD07-DF9737B8D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29" y="991918"/>
            <a:ext cx="7995158" cy="4930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3A8A4D-F6DC-45C9-B00D-71420E6B7130}"/>
              </a:ext>
            </a:extLst>
          </p:cNvPr>
          <p:cNvSpPr txBox="1"/>
          <p:nvPr/>
        </p:nvSpPr>
        <p:spPr>
          <a:xfrm>
            <a:off x="2664813" y="170167"/>
            <a:ext cx="495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 river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1084BE-5F14-4F21-8CE0-E34A52C037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33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2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ECBF29-72B9-4A9A-B1DF-7A10C353DF16}"/>
              </a:ext>
            </a:extLst>
          </p:cNvPr>
          <p:cNvSpPr txBox="1"/>
          <p:nvPr/>
        </p:nvSpPr>
        <p:spPr>
          <a:xfrm>
            <a:off x="8961120" y="844062"/>
            <a:ext cx="29823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Where is this location?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can you see?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Who do you think might live here?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Have you been somewhere like this before?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1AB88F-8F6C-4C99-B489-399509E04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3" y="1005985"/>
            <a:ext cx="8518206" cy="4874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FEC972-C3A3-4F46-854F-9EB404C44202}"/>
              </a:ext>
            </a:extLst>
          </p:cNvPr>
          <p:cNvSpPr txBox="1"/>
          <p:nvPr/>
        </p:nvSpPr>
        <p:spPr>
          <a:xfrm>
            <a:off x="2664813" y="170167"/>
            <a:ext cx="495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 city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51F906-7846-413D-A7A3-613ABA00C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8899" y="61597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6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ECBF29-72B9-4A9A-B1DF-7A10C353DF16}"/>
              </a:ext>
            </a:extLst>
          </p:cNvPr>
          <p:cNvSpPr txBox="1"/>
          <p:nvPr/>
        </p:nvSpPr>
        <p:spPr>
          <a:xfrm>
            <a:off x="8961120" y="844062"/>
            <a:ext cx="29823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Where is this location?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can you see?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Who do you think might live here?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Have you been somewhere like this before?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5100BF-2210-49CE-BA5A-EDB72399F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29" y="1113765"/>
            <a:ext cx="8261129" cy="4583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50A024-2BBE-4AEE-9F57-4B240F244192}"/>
              </a:ext>
            </a:extLst>
          </p:cNvPr>
          <p:cNvSpPr txBox="1"/>
          <p:nvPr/>
        </p:nvSpPr>
        <p:spPr>
          <a:xfrm>
            <a:off x="2664813" y="170167"/>
            <a:ext cx="495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 town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1747A2-1F62-4143-9155-C0191288E2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0480" y="61457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ECBF29-72B9-4A9A-B1DF-7A10C353DF16}"/>
              </a:ext>
            </a:extLst>
          </p:cNvPr>
          <p:cNvSpPr txBox="1"/>
          <p:nvPr/>
        </p:nvSpPr>
        <p:spPr>
          <a:xfrm>
            <a:off x="454855" y="1676924"/>
            <a:ext cx="112822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Now we are going to look at some similarities and differences between some of the locations. What is the same and what is different?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C9608A-A0DC-481C-B309-D15325FF00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2344" y="6188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0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278</Words>
  <Application>Microsoft Office PowerPoint</Application>
  <PresentationFormat>Widescreen</PresentationFormat>
  <Paragraphs>63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Year 1  Geography Comparing locations</vt:lpstr>
      <vt:lpstr>A location is a place or where something is.  We are going to have a look at some different locations and talk about what we can see.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 Geography Comparing locations</dc:title>
  <dc:creator>Information</dc:creator>
  <cp:lastModifiedBy>Information</cp:lastModifiedBy>
  <cp:revision>3</cp:revision>
  <dcterms:created xsi:type="dcterms:W3CDTF">2021-01-21T13:12:38Z</dcterms:created>
  <dcterms:modified xsi:type="dcterms:W3CDTF">2021-01-21T13:29:30Z</dcterms:modified>
</cp:coreProperties>
</file>