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 snapToObjects="1">
      <p:cViewPr varScale="1">
        <p:scale>
          <a:sx n="90" d="100"/>
          <a:sy n="90" d="100"/>
        </p:scale>
        <p:origin x="23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6129-10C6-5348-989A-50ADBDA53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128A6-C75C-784E-9B2D-9ADD96A20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E5FCA-B92A-6148-B8A5-E3BDDD7E6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F2C08-FDC2-D647-ABE3-049475ABE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DBFA8-25A0-F149-993E-E6517D45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38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A34A-278D-2B41-BEF3-371345131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69D11-3F2D-034E-98A2-B1760B1BB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2C4D9-CA5B-EC4C-A4F2-C1DAE7BC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4F7FF-032F-AD42-A724-DC17603D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19749-F0E8-D049-94AE-5FA37EB34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1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EBF77A-8ACA-EC4F-B575-BC0ABC8189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A3A8A-C981-CC4C-B504-7028B91C0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5651F-1CBD-7F49-8462-A79587EBE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2A652-FF77-9747-942E-DFF8D08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AE55F-B608-DB4B-8CFD-AD54C6289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5F176-8F81-A041-BD6D-C4D06C51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ED872-D3C9-A040-B5D4-132444CE8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36E66-521F-5F4E-8EF1-5C866DFE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2A2C8-6359-D841-A849-59BB8457A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C595A-3CED-1648-A023-F0C1EF767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5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9212E-BD5A-D146-9B7F-ADCE7CD61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800B9-3C4A-1646-A4DA-8945793BB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8867-3F21-634E-A3D6-44F65398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23E77-78A6-5C46-9D3D-B4D68493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8A701-D3A5-DA4F-882E-0A894A2B8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7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61E94-DCD6-024C-86E0-E368C05D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5EB04-4975-B942-AA4D-4B5825EC7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5DE30-13FF-A049-A6F3-B50EC7B05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B57F9-7C22-8848-8886-79A2BE07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8D758-EAE9-664E-8213-31698A86C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1E1F0-ED51-8647-93ED-1F0479DBF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0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7087-3B8D-4A4F-8C78-D8EACFD8C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AACE9-FDEE-734D-AAA8-DD02E21CE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D8B32-1557-704A-A536-C2B164333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C01284-FAE1-B34B-96C3-A82D0621C4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F189C8-44E5-1E49-9F3A-5362AC591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C6841-247B-D54B-B071-594799A1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66E91-8921-4449-89AC-B6332237F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41FCDB-7CA7-EA46-9F31-FA82F3142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8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EFD68-193A-6B49-AB1E-2394DC2A1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5BCC1-4A01-414A-A24B-8B966E08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7957B-F7FA-1146-BAED-06EE9DBE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0CBE91-B00D-0D43-B5AC-24AB61FAA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2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CA8003-2E95-9749-BF96-89112B68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80C6B1-A6B2-0A46-8ECC-ACDF9D21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1E226-F009-364A-B726-8BEB295D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2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C684F-6268-0C44-8836-3A214BB32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45A6F-47C2-874E-B8FD-88FA43022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AB931-4517-E949-9CA3-73A738A1B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F968B-5651-2642-B920-84231E1BA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AA4630-D297-4B4D-A2C4-56393D42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647AD-63AE-0341-A573-4BD05212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0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0C0C9-AC38-6745-A1FF-F8685B6F0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30505-F07A-D941-99CA-0396ED6A1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920E2-1F5D-704E-B634-3E5323218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2AAA8-1C86-1A48-A29A-BEE0BE9A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A555E-53C9-5A4A-BC36-4789DE502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7CC11-D046-1241-842B-BE54580F6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7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7E2AFD-98D2-4B4C-8122-4121A268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4975C-4BCF-3E4D-B365-825C3DB34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AF2DD-B05A-4F49-8BE6-30E4A6FDA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1F29D-C0FE-824E-9778-5E231BB5FAF3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E6AAD-656D-CD47-8101-45EC3CB3F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2854B-C501-654E-99B6-8C41D69150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C11C-F13F-EC41-BDF4-3D56251B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1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media" Target="../media/media4.m4a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4.m4a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C4C0-3F49-3340-84C3-ED65F4601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find fractions of an amount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0788F-225F-2C45-AEE7-A82C0DF48F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Reasoning challenge</a:t>
            </a:r>
          </a:p>
        </p:txBody>
      </p:sp>
    </p:spTree>
    <p:extLst>
      <p:ext uri="{BB962C8B-B14F-4D97-AF65-F5344CB8AC3E}">
        <p14:creationId xmlns:p14="http://schemas.microsoft.com/office/powerpoint/2010/main" val="94423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94CE-8DC3-AF48-A9CB-BB8F703C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Fractions of an amount.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9C062-297D-B743-A26E-BEB64295A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week you have looked at finding fractions of an amount, and I have attached the information from those PowerPoints on the next two slides.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Read these then continue reading to find out about today’s task.</a:t>
            </a:r>
          </a:p>
        </p:txBody>
      </p:sp>
      <p:pic>
        <p:nvPicPr>
          <p:cNvPr id="4" name="Audio Recording 3 Feb 2021 at 14:00:21" descr="Audio Recording 3 Feb 2021 at 14:00:21">
            <a:hlinkClick r:id="" action="ppaction://media"/>
            <a:extLst>
              <a:ext uri="{FF2B5EF4-FFF2-40B4-BE49-F238E27FC236}">
                <a16:creationId xmlns:a16="http://schemas.microsoft.com/office/drawing/2014/main" id="{C09B8E12-E8AB-0443-809B-8EDACFA87E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004175" y="26162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0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 of an amount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¾ of 20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/>
              <a:t>We make a bar model of 4 parts (the denominator)</a:t>
            </a:r>
          </a:p>
          <a:p>
            <a:pPr marL="514350" indent="-514350">
              <a:buAutoNum type="arabicParenR"/>
            </a:pPr>
            <a:r>
              <a:rPr lang="en-GB" dirty="0"/>
              <a:t>We share 20 (the total) between the 4 parts, that’s 5 each</a:t>
            </a:r>
          </a:p>
          <a:p>
            <a:pPr marL="514350" indent="-514350">
              <a:buAutoNum type="arabicParenR"/>
            </a:pPr>
            <a:r>
              <a:rPr lang="en-GB" dirty="0"/>
              <a:t>We circle 3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/>
              <a:t>So ¾ of 20 = 15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2994" y="461239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24022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4708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6001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315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429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365793" y="4340617"/>
            <a:ext cx="648498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Audio Recording 2 Feb 2021 at 16:58:26" descr="Audio Recording 2 Feb 2021 at 16:58:26">
            <a:hlinkClick r:id="" action="ppaction://media"/>
            <a:extLst>
              <a:ext uri="{FF2B5EF4-FFF2-40B4-BE49-F238E27FC236}">
                <a16:creationId xmlns:a16="http://schemas.microsoft.com/office/drawing/2014/main" id="{6383AF74-5398-4340-B152-894A50F546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950994" y="199981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5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 of an amount (missing numbers)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64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?/5 of 20 = 12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Here we only know part of the information. We know we need a bar model with 5 parts (the denominator) and to share 20 equally.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It gives us our final answer of 12 so we need to check how many parts will add together to make 12, 3 of the groups add together to make 12.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That means the ? is 3. </a:t>
            </a:r>
          </a:p>
          <a:p>
            <a:pPr marL="0" indent="0">
              <a:buNone/>
            </a:pPr>
            <a:r>
              <a:rPr lang="en-GB" dirty="0"/>
              <a:t>3/5 of 20 = 12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32000" y="400129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6261852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5327609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244383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1810662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6476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19865"/>
                  </a:ext>
                </a:extLst>
              </a:tr>
            </a:tbl>
          </a:graphicData>
        </a:graphic>
      </p:graphicFrame>
      <p:pic>
        <p:nvPicPr>
          <p:cNvPr id="5" name="Audio Recording 2 Feb 2021 at 16:59:01" descr="Audio Recording 2 Feb 2021 at 16:59:01">
            <a:hlinkClick r:id="" action="ppaction://media"/>
            <a:extLst>
              <a:ext uri="{FF2B5EF4-FFF2-40B4-BE49-F238E27FC236}">
                <a16:creationId xmlns:a16="http://schemas.microsoft.com/office/drawing/2014/main" id="{BE979718-9585-0142-8AD7-551E7AEE7A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01945" y="3022600"/>
            <a:ext cx="812800" cy="812800"/>
          </a:xfrm>
          <a:prstGeom prst="rect">
            <a:avLst/>
          </a:prstGeom>
        </p:spPr>
      </p:pic>
      <p:pic>
        <p:nvPicPr>
          <p:cNvPr id="6" name="Audio Recording 2 Feb 2021 at 16:59:25" descr="Audio Recording 2 Feb 2021 at 16:59:25">
            <a:hlinkClick r:id="" action="ppaction://media"/>
            <a:extLst>
              <a:ext uri="{FF2B5EF4-FFF2-40B4-BE49-F238E27FC236}">
                <a16:creationId xmlns:a16="http://schemas.microsoft.com/office/drawing/2014/main" id="{0E485B32-D4A3-7149-9F49-99ECD6D3313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01945" y="511069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4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90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AE748-7510-1F4B-8823-DB157764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2144C-90AE-914B-86F9-C294980F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Today you will have to use everything you have learnt this week to solve these problems.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?/3 of 15 = ½ of 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Here we have 2 parts of a problem. The first thing we should do is work out the right side of the problem because that has all the information.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½ of 20 = 10 … we will use this information for the next part.</a:t>
            </a:r>
          </a:p>
        </p:txBody>
      </p:sp>
      <p:pic>
        <p:nvPicPr>
          <p:cNvPr id="4" name="Audio Recording 3 Feb 2021 at 14:01:00" descr="Audio Recording 3 Feb 2021 at 14:01:00">
            <a:hlinkClick r:id="" action="ppaction://media"/>
            <a:extLst>
              <a:ext uri="{FF2B5EF4-FFF2-40B4-BE49-F238E27FC236}">
                <a16:creationId xmlns:a16="http://schemas.microsoft.com/office/drawing/2014/main" id="{286BDA0D-AD72-A544-AB7B-CF42D74B71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9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5B551-F249-3845-A2BD-79DFA54A6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F2940-74AD-2444-B25E-AAC6E3586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?/3 of 15 = ½ of 20</a:t>
            </a:r>
          </a:p>
          <a:p>
            <a:pPr marL="0" indent="0">
              <a:buNone/>
            </a:pPr>
            <a:r>
              <a:rPr lang="en-US" dirty="0"/>
              <a:t>?/3 of 15 = 10 (we work this out before.)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its like the missing number problems from yesterday.</a:t>
            </a:r>
          </a:p>
          <a:p>
            <a:pPr marL="514350" indent="-514350">
              <a:buAutoNum type="arabicParenR"/>
            </a:pPr>
            <a:r>
              <a:rPr lang="en-US" dirty="0"/>
              <a:t>Bar model of 3 parts (denominator)</a:t>
            </a:r>
          </a:p>
          <a:p>
            <a:pPr marL="514350" indent="-514350">
              <a:buAutoNum type="arabicParenR"/>
            </a:pPr>
            <a:r>
              <a:rPr lang="en-US" dirty="0"/>
              <a:t>Share 15 out equally</a:t>
            </a:r>
          </a:p>
          <a:p>
            <a:pPr marL="514350" indent="-514350">
              <a:buAutoNum type="arabicParenR"/>
            </a:pPr>
            <a:r>
              <a:rPr lang="en-US" dirty="0"/>
              <a:t>How many parts add together to make 10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 2/3 of 15 = ½ of 20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173C01-3A34-E848-8672-44F822B05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717787"/>
              </p:ext>
            </p:extLst>
          </p:nvPr>
        </p:nvGraphicFramePr>
        <p:xfrm>
          <a:off x="1046347" y="5419886"/>
          <a:ext cx="812799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2097465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0374869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86164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. . . .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. . . .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. . . .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082509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7A6734DF-FC0B-BC4B-B7AA-39E4083FB1EA}"/>
              </a:ext>
            </a:extLst>
          </p:cNvPr>
          <p:cNvSpPr/>
          <p:nvPr/>
        </p:nvSpPr>
        <p:spPr>
          <a:xfrm>
            <a:off x="838200" y="5357656"/>
            <a:ext cx="4706357" cy="6426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Audio Recording 3 Feb 2021 at 14:01:31" descr="Audio Recording 3 Feb 2021 at 14:01:31">
            <a:hlinkClick r:id="" action="ppaction://media"/>
            <a:extLst>
              <a:ext uri="{FF2B5EF4-FFF2-40B4-BE49-F238E27FC236}">
                <a16:creationId xmlns:a16="http://schemas.microsoft.com/office/drawing/2014/main" id="{2346ABFC-24AE-E74D-A8FD-8F4D180663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061575" y="34290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85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351</Words>
  <Application>Microsoft Macintosh PowerPoint</Application>
  <PresentationFormat>Widescreen</PresentationFormat>
  <Paragraphs>58</Paragraphs>
  <Slides>6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To find fractions of an amount</vt:lpstr>
      <vt:lpstr>Fractions of an amount.</vt:lpstr>
      <vt:lpstr>Fractions of an amount</vt:lpstr>
      <vt:lpstr>Fractions of an amount (missing numbers)</vt:lpstr>
      <vt:lpstr>Today’s task</vt:lpstr>
      <vt:lpstr>continued.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an amount</dc:title>
  <dc:creator>Watson, Craig</dc:creator>
  <cp:lastModifiedBy>Watson, Craig</cp:lastModifiedBy>
  <cp:revision>2</cp:revision>
  <dcterms:created xsi:type="dcterms:W3CDTF">2021-02-03T11:28:23Z</dcterms:created>
  <dcterms:modified xsi:type="dcterms:W3CDTF">2021-02-03T14:01:40Z</dcterms:modified>
</cp:coreProperties>
</file>