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27"/>
  </p:normalViewPr>
  <p:slideViewPr>
    <p:cSldViewPr snapToGrid="0" snapToObjects="1">
      <p:cViewPr varScale="1">
        <p:scale>
          <a:sx n="101" d="100"/>
          <a:sy n="101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67EC-D2E2-614E-925E-CF4BABD3FE1A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768D-687F-664D-8814-64773A9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70AD1E-E683-2042-9C0B-AD5F742428A1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tiff"/><Relationship Id="rId5" Type="http://schemas.openxmlformats.org/officeDocument/2006/relationships/image" Target="../media/image1.png"/><Relationship Id="rId6" Type="http://schemas.openxmlformats.org/officeDocument/2006/relationships/image" Target="../media/image3.tiff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Finding half of a number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7600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Remember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1C5E876-8B74-404B-AAC3-84955F6F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you are finding half of something, you are dividing it in to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will have 1 of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numerator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denominator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70" y="2103864"/>
            <a:ext cx="3135109" cy="3095920"/>
          </a:xfrm>
          <a:prstGeom prst="rect">
            <a:avLst/>
          </a:prstGeom>
        </p:spPr>
      </p:pic>
      <p:pic>
        <p:nvPicPr>
          <p:cNvPr id="3" name="Slide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8124" y="426303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291"/>
          <a:stretch/>
        </p:blipFill>
        <p:spPr>
          <a:xfrm>
            <a:off x="790448" y="3421784"/>
            <a:ext cx="1136650" cy="177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27098" y="3906521"/>
            <a:ext cx="1590802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7098" y="4838700"/>
            <a:ext cx="15908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291"/>
          <a:stretch/>
        </p:blipFill>
        <p:spPr>
          <a:xfrm>
            <a:off x="949579" y="2310046"/>
            <a:ext cx="113665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844" y="2875880"/>
            <a:ext cx="207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= 1 half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5341"/>
          <a:stretch/>
        </p:blipFill>
        <p:spPr>
          <a:xfrm>
            <a:off x="7412228" y="2106161"/>
            <a:ext cx="1223772" cy="253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3700" y="2875880"/>
            <a:ext cx="237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= 1 whole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slide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00" y="517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Method 1 to find half a 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42366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There are a few different ways to find half of a number.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One of those ways is to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the amount equally between 2 groups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because when you are halving, you are splitting 1 whole into 2, making 2 groups.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find ½ of 8 we can equally share 8 cubes between 2 groups.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then count how many are in 1 group.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             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½ of 8 = 4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67814" y="4729056"/>
            <a:ext cx="1955800" cy="1549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87531" y="4751916"/>
            <a:ext cx="1955800" cy="1549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5210" y="4964006"/>
            <a:ext cx="406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9410" y="5351356"/>
            <a:ext cx="4064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4355" y="5435600"/>
            <a:ext cx="406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8709" y="5745056"/>
            <a:ext cx="406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66042" y="5032162"/>
            <a:ext cx="406400" cy="31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0242" y="5419512"/>
            <a:ext cx="406400" cy="353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5187" y="5503756"/>
            <a:ext cx="406400" cy="31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29541" y="5813212"/>
            <a:ext cx="406400" cy="31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8300" y="199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Method 2 to find half a 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Another way is to divide the number by 2.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because when you are halving, you are dividing equally between two groups.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find ½ of 6 we can...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6 ÷ 2 = 3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So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½ of 6 = 3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slide 5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9280" y="1782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either method to find half of these numbers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12 = 			2. ½ of 8 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20 = 			4. ½ of 16 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24 = 			6. ½ of 4 =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880" y="43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12 = 6			2. ½ of 8 = 4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20 = 10		4. ½ of 16 = 8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24 = 12		6. ½ of 4 = 2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205</Words>
  <Application>Microsoft Macintosh PowerPoint</Application>
  <PresentationFormat>Widescreen</PresentationFormat>
  <Paragraphs>42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Retrospect</vt:lpstr>
      <vt:lpstr>Finding half of a number </vt:lpstr>
      <vt:lpstr>Remember</vt:lpstr>
      <vt:lpstr>So...</vt:lpstr>
      <vt:lpstr>Method 1 to find half a number</vt:lpstr>
      <vt:lpstr>Method 2 to find half a number</vt:lpstr>
      <vt:lpstr>Use either method to find half of these numbers </vt:lpstr>
      <vt:lpstr>Answers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half of a number </dc:title>
  <dc:creator>Charlotte Craggs</dc:creator>
  <cp:lastModifiedBy>Charlotte Craggs</cp:lastModifiedBy>
  <cp:revision>8</cp:revision>
  <dcterms:created xsi:type="dcterms:W3CDTF">2021-01-13T12:09:12Z</dcterms:created>
  <dcterms:modified xsi:type="dcterms:W3CDTF">2021-01-13T13:25:25Z</dcterms:modified>
</cp:coreProperties>
</file>