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22"/>
    <p:restoredTop sz="94715"/>
  </p:normalViewPr>
  <p:slideViewPr>
    <p:cSldViewPr snapToGrid="0" snapToObjects="1">
      <p:cViewPr varScale="1">
        <p:scale>
          <a:sx n="69" d="100"/>
          <a:sy n="69" d="100"/>
        </p:scale>
        <p:origin x="-10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08DB2-FAA5-0B46-9951-AE550B8FD43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1A3D-FA0C-8A44-B077-68BC69B9D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1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3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6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4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9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8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666-CA78-8840-AB30-C3815247563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Big, Bad Bug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Red group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0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0"/>
            <a:ext cx="6284824" cy="6858000"/>
          </a:xfrm>
          <a:prstGeom prst="rect">
            <a:avLst/>
          </a:prstGeom>
        </p:spPr>
      </p:pic>
      <p:pic>
        <p:nvPicPr>
          <p:cNvPr id="3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145" y="584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4"/>
          <a:stretch/>
        </p:blipFill>
        <p:spPr>
          <a:xfrm>
            <a:off x="3612056" y="0"/>
            <a:ext cx="5994400" cy="6858000"/>
          </a:xfrm>
          <a:prstGeom prst="rect">
            <a:avLst/>
          </a:prstGeom>
        </p:spPr>
      </p:pic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7820" y="3004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0"/>
          <a:stretch/>
        </p:blipFill>
        <p:spPr>
          <a:xfrm>
            <a:off x="3520965" y="0"/>
            <a:ext cx="5990134" cy="6858000"/>
          </a:xfrm>
          <a:prstGeom prst="rect">
            <a:avLst/>
          </a:prstGeom>
        </p:spPr>
      </p:pic>
      <p:pic>
        <p:nvPicPr>
          <p:cNvPr id="6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2303" y="9310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039600" cy="6858000"/>
          </a:xfrm>
          <a:prstGeom prst="rect">
            <a:avLst/>
          </a:prstGeom>
        </p:spPr>
      </p:pic>
      <p:pic>
        <p:nvPicPr>
          <p:cNvPr id="3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7228" y="55135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09120" cy="6858000"/>
          </a:xfrm>
          <a:prstGeom prst="rect">
            <a:avLst/>
          </a:prstGeom>
        </p:spPr>
      </p:pic>
      <p:pic>
        <p:nvPicPr>
          <p:cNvPr id="3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0372" y="41997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11900050" cy="6858000"/>
          </a:xfrm>
          <a:prstGeom prst="rect">
            <a:avLst/>
          </a:prstGeom>
        </p:spPr>
      </p:pic>
      <p:pic>
        <p:nvPicPr>
          <p:cNvPr id="3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15117" y="40841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883172" cy="6858000"/>
          </a:xfrm>
          <a:prstGeom prst="rect">
            <a:avLst/>
          </a:prstGeom>
        </p:spPr>
      </p:pic>
      <p:pic>
        <p:nvPicPr>
          <p:cNvPr id="3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538" y="535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Custom</PresentationFormat>
  <Paragraphs>2</Paragraphs>
  <Slides>8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Big, Bad Bug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Big, Bad Bug</dc:title>
  <dc:creator>Charlotte Craggs</dc:creator>
  <cp:lastModifiedBy>Craggs, Charlotte</cp:lastModifiedBy>
  <cp:revision>2</cp:revision>
  <dcterms:created xsi:type="dcterms:W3CDTF">2021-02-11T13:17:18Z</dcterms:created>
  <dcterms:modified xsi:type="dcterms:W3CDTF">2021-02-23T11:43:32Z</dcterms:modified>
</cp:coreProperties>
</file>