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8" r:id="rId3"/>
    <p:sldId id="266" r:id="rId4"/>
    <p:sldId id="272" r:id="rId5"/>
    <p:sldId id="274" r:id="rId6"/>
    <p:sldId id="310" r:id="rId7"/>
    <p:sldId id="286" r:id="rId8"/>
    <p:sldId id="289" r:id="rId9"/>
    <p:sldId id="311" r:id="rId10"/>
    <p:sldId id="297" r:id="rId11"/>
    <p:sldId id="301" r:id="rId12"/>
    <p:sldId id="30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7B3"/>
    <a:srgbClr val="3399FF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56F5D-BBB5-B24F-A454-CD7046648AE6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3E721-06B3-864E-85DE-2562424AE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91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/>
              <a:pPr/>
              <a:t>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D7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The Highwayman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 glossary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sniggering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They had tied her up to attention, with many a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sniggering</a:t>
            </a:r>
            <a:r>
              <a:rPr lang="en-US" sz="1800" dirty="0">
                <a:latin typeface="Comic Sans MS"/>
                <a:cs typeface="Comic Sans MS"/>
              </a:rPr>
              <a:t> jest</a:t>
            </a:r>
            <a:endParaRPr lang="en-US" dirty="0"/>
          </a:p>
        </p:txBody>
      </p:sp>
      <p:pic>
        <p:nvPicPr>
          <p:cNvPr id="5" name="Content Placeholder 4" descr="sniggering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52" b="665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adjective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Laughing at someone in a mean way.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girls played tricks with a sniggering laugh.’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52792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6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tawny</a:t>
            </a:r>
            <a:b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And out o’ the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tawny</a:t>
            </a:r>
            <a:r>
              <a:rPr lang="en-US" sz="1800" dirty="0">
                <a:latin typeface="Comic Sans MS"/>
                <a:cs typeface="Comic Sans MS"/>
              </a:rPr>
              <a:t> sunset, before the rise o’ the moon</a:t>
            </a:r>
            <a:endParaRPr lang="en-US" dirty="0"/>
          </a:p>
        </p:txBody>
      </p:sp>
      <p:pic>
        <p:nvPicPr>
          <p:cNvPr id="5" name="Content Placeholder 4" descr="tawny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80" b="11780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adjective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warm sandy orange colour.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tawny coloured deer ran through the fields.’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2708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85357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7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writhed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She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writhed</a:t>
            </a:r>
            <a:r>
              <a:rPr lang="en-US" sz="1800" dirty="0">
                <a:latin typeface="Comic Sans MS"/>
                <a:cs typeface="Comic Sans MS"/>
              </a:rPr>
              <a:t> her hands till her fingers were wet with sweat or blood!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/>
                <a:cs typeface="Comic Sans MS"/>
              </a:rPr>
              <a:t>verb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Twisting or squirming.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fisherman had </a:t>
            </a:r>
            <a:r>
              <a:rPr lang="en-US" sz="1800">
                <a:solidFill>
                  <a:schemeClr val="tx1"/>
                </a:solidFill>
                <a:latin typeface="Comic Sans MS"/>
                <a:cs typeface="Comic Sans MS"/>
              </a:rPr>
              <a:t>a tub </a:t>
            </a:r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of writhing maggots.’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7696212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9092"/>
            <a:ext cx="3803650" cy="2258417"/>
          </a:xfrm>
        </p:spPr>
      </p:pic>
    </p:spTree>
    <p:extLst>
      <p:ext uri="{BB962C8B-B14F-4D97-AF65-F5344CB8AC3E}">
        <p14:creationId xmlns:p14="http://schemas.microsoft.com/office/powerpoint/2010/main" val="94038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ale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They said no word to the landlord, they drank his </a:t>
            </a:r>
            <a:r>
              <a:rPr lang="en-US" sz="1800" dirty="0">
                <a:solidFill>
                  <a:schemeClr val="accent3"/>
                </a:solidFill>
                <a:latin typeface="Comic Sans MS"/>
                <a:cs typeface="Comic Sans MS"/>
              </a:rPr>
              <a:t>ale</a:t>
            </a:r>
            <a:r>
              <a:rPr lang="en-US" sz="1800" dirty="0">
                <a:latin typeface="Comic Sans MS"/>
                <a:cs typeface="Comic Sans MS"/>
              </a:rPr>
              <a:t> instead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omic Sans MS"/>
                <a:cs typeface="Comic Sans MS"/>
              </a:rPr>
              <a:t>noun</a:t>
            </a:r>
          </a:p>
          <a:p>
            <a:endParaRPr lang="en-US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895D1D"/>
                </a:solidFill>
                <a:latin typeface="Comic Sans MS"/>
                <a:cs typeface="Comic Sans MS"/>
              </a:rPr>
              <a:t> </a:t>
            </a:r>
            <a:r>
              <a:rPr lang="en-US" sz="3200" dirty="0">
                <a:solidFill>
                  <a:srgbClr val="972109"/>
                </a:solidFill>
                <a:latin typeface="Comic Sans MS"/>
                <a:cs typeface="Comic Sans MS"/>
              </a:rPr>
              <a:t>A strong and heavy kind of beer.</a:t>
            </a:r>
          </a:p>
          <a:p>
            <a:pPr marL="0" indent="0">
              <a:buNone/>
            </a:pPr>
            <a:endParaRPr lang="en-US" sz="3200" dirty="0">
              <a:solidFill>
                <a:srgbClr val="895D1D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mic Sans MS"/>
                <a:cs typeface="Comic Sans MS"/>
              </a:rPr>
              <a:t>‘He ordered a pint of ale from the bar.’</a:t>
            </a:r>
          </a:p>
        </p:txBody>
      </p:sp>
      <p:pic>
        <p:nvPicPr>
          <p:cNvPr id="2" name="Content Placeholder 1" descr="ale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90" b="6590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casement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Two of them knelt at her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casement</a:t>
            </a:r>
            <a:r>
              <a:rPr lang="en-US" sz="1800" dirty="0">
                <a:latin typeface="Comic Sans MS"/>
                <a:cs typeface="Comic Sans MS"/>
              </a:rPr>
              <a:t>, with muskets at their side!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window that opens with hinges at the sides.</a:t>
            </a:r>
          </a:p>
          <a:p>
            <a:endParaRPr lang="en-US" sz="18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mic Sans MS"/>
                <a:cs typeface="Comic Sans MS"/>
              </a:rPr>
              <a:t>‘I opened the casement to let in fresh air.’</a:t>
            </a:r>
          </a:p>
        </p:txBody>
      </p:sp>
      <p:pic>
        <p:nvPicPr>
          <p:cNvPr id="5" name="Content Placeholder 4" descr="casement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2" r="1747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4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dawning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he did not come in the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dawning</a:t>
            </a:r>
            <a:r>
              <a:rPr lang="en-US" sz="1800" dirty="0">
                <a:latin typeface="Comic Sans MS"/>
                <a:cs typeface="Comic Sans MS"/>
              </a:rPr>
              <a:t>; he did not come at noon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The first sight of sun in the morning.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birds woke up at the dawning of the day.’</a:t>
            </a:r>
          </a:p>
        </p:txBody>
      </p:sp>
      <p:pic>
        <p:nvPicPr>
          <p:cNvPr id="5" name="Content Placeholder 4" descr="dawning.jpg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6" r="17346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4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gagged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600" dirty="0">
                <a:latin typeface="Comic Sans MS"/>
                <a:cs typeface="Comic Sans MS"/>
              </a:rPr>
              <a:t>But they </a:t>
            </a:r>
            <a:r>
              <a:rPr lang="en-US" sz="1600" dirty="0">
                <a:solidFill>
                  <a:srgbClr val="D0BE40"/>
                </a:solidFill>
                <a:latin typeface="Comic Sans MS"/>
                <a:cs typeface="Comic Sans MS"/>
              </a:rPr>
              <a:t>gagged</a:t>
            </a:r>
            <a:r>
              <a:rPr lang="en-US" sz="1600" dirty="0">
                <a:latin typeface="Comic Sans MS"/>
                <a:cs typeface="Comic Sans MS"/>
              </a:rPr>
              <a:t> his daughter and bound her to the foot of her narrow bed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verb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Put something in the mouth to stop speech.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‘He was gagged with a cloth.’</a:t>
            </a:r>
          </a:p>
        </p:txBody>
      </p:sp>
      <p:pic>
        <p:nvPicPr>
          <p:cNvPr id="5" name="Content Placeholder 4" descr="gagged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80" b="11780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0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92" y="761224"/>
            <a:ext cx="7756263" cy="890154"/>
          </a:xfrm>
        </p:spPr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jest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GB" sz="1800" dirty="0">
                <a:latin typeface="Comic Sans MS"/>
                <a:cs typeface="Comic Sans MS"/>
              </a:rPr>
              <a:t>They had tied her up to attention, with many a sniggering</a:t>
            </a:r>
            <a:r>
              <a:rPr lang="en-GB" sz="1800" dirty="0"/>
              <a:t> </a:t>
            </a:r>
            <a:r>
              <a:rPr lang="en-GB" sz="1800" dirty="0">
                <a:solidFill>
                  <a:srgbClr val="D0BE40"/>
                </a:solidFill>
                <a:latin typeface="Comic Sans MS"/>
                <a:cs typeface="Comic Sans MS"/>
              </a:rPr>
              <a:t>jest</a:t>
            </a:r>
            <a:r>
              <a:rPr lang="en-GB" sz="1800" dirty="0"/>
              <a:t/>
            </a:r>
            <a:br>
              <a:rPr lang="en-GB" sz="1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joke.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‘He played a good jest on us and made us laugh.’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917" y="2239963"/>
            <a:ext cx="2983865" cy="3876675"/>
          </a:xfrm>
        </p:spPr>
      </p:pic>
    </p:spTree>
    <p:extLst>
      <p:ext uri="{BB962C8B-B14F-4D97-AF65-F5344CB8AC3E}">
        <p14:creationId xmlns:p14="http://schemas.microsoft.com/office/powerpoint/2010/main" val="147869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musket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600" dirty="0">
                <a:latin typeface="Comic Sans MS"/>
                <a:cs typeface="Comic Sans MS"/>
              </a:rPr>
              <a:t>They had bound a </a:t>
            </a:r>
            <a:r>
              <a:rPr lang="en-US" sz="1600" dirty="0">
                <a:solidFill>
                  <a:srgbClr val="D0BE40"/>
                </a:solidFill>
                <a:latin typeface="Comic Sans MS"/>
                <a:cs typeface="Comic Sans MS"/>
              </a:rPr>
              <a:t>musket</a:t>
            </a:r>
            <a:r>
              <a:rPr lang="en-US" sz="1600" dirty="0">
                <a:latin typeface="Comic Sans MS"/>
                <a:cs typeface="Comic Sans MS"/>
              </a:rPr>
              <a:t> beside her, with the barrel beneath her breast!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</a:t>
            </a:r>
            <a:r>
              <a:rPr lang="en-US" sz="3600" dirty="0" smtClean="0">
                <a:solidFill>
                  <a:schemeClr val="accent5"/>
                </a:solidFill>
                <a:latin typeface="Comic Sans MS"/>
                <a:cs typeface="Comic Sans MS"/>
              </a:rPr>
              <a:t>long-</a:t>
            </a:r>
            <a:r>
              <a:rPr lang="en-US" sz="3600" dirty="0" err="1" smtClean="0">
                <a:solidFill>
                  <a:schemeClr val="accent5"/>
                </a:solidFill>
                <a:latin typeface="Comic Sans MS"/>
                <a:cs typeface="Comic Sans MS"/>
              </a:rPr>
              <a:t>barrelled</a:t>
            </a:r>
            <a:r>
              <a:rPr lang="en-US" sz="3600" dirty="0" smtClean="0">
                <a:solidFill>
                  <a:schemeClr val="accent5"/>
                </a:solidFill>
                <a:latin typeface="Comic Sans MS"/>
                <a:cs typeface="Comic Sans MS"/>
              </a:rPr>
              <a:t> </a:t>
            </a: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gun fired from the shoulder.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soldier fired a musket.’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3772792"/>
            <a:ext cx="4260338" cy="908389"/>
          </a:xfrm>
        </p:spPr>
      </p:pic>
    </p:spTree>
    <p:extLst>
      <p:ext uri="{BB962C8B-B14F-4D97-AF65-F5344CB8AC3E}">
        <p14:creationId xmlns:p14="http://schemas.microsoft.com/office/powerpoint/2010/main" val="273159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pistol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His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pistol</a:t>
            </a:r>
            <a:r>
              <a:rPr lang="en-US" sz="1800" dirty="0">
                <a:latin typeface="Comic Sans MS"/>
                <a:cs typeface="Comic Sans MS"/>
              </a:rPr>
              <a:t> butts a-twinkle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small gun that can be fired with one hand.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‘She shot at him with a pistol.’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7631081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76475"/>
            <a:ext cx="3803650" cy="3803650"/>
          </a:xfrm>
        </p:spPr>
      </p:pic>
    </p:spTree>
    <p:extLst>
      <p:ext uri="{BB962C8B-B14F-4D97-AF65-F5344CB8AC3E}">
        <p14:creationId xmlns:p14="http://schemas.microsoft.com/office/powerpoint/2010/main" val="168997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14" t="19181" r="16147" b="15733"/>
          <a:stretch/>
        </p:blipFill>
        <p:spPr bwMode="auto">
          <a:xfrm>
            <a:off x="0" y="551793"/>
            <a:ext cx="9174695" cy="6306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992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2044</TotalTime>
  <Words>383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Book Antiqua</vt:lpstr>
      <vt:lpstr>Calibri</vt:lpstr>
      <vt:lpstr>Comic Sans MS</vt:lpstr>
      <vt:lpstr>Wingdings</vt:lpstr>
      <vt:lpstr>Hardcover</vt:lpstr>
      <vt:lpstr>The Highwayman</vt:lpstr>
      <vt:lpstr>ale They said no word to the landlord, they drank his ale instead</vt:lpstr>
      <vt:lpstr>casement Two of them knelt at her casement, with muskets at their side!</vt:lpstr>
      <vt:lpstr>dawning he did not come in the dawning; he did not come at noon</vt:lpstr>
      <vt:lpstr>gagged But they gagged his daughter and bound her to the foot of her narrow bed</vt:lpstr>
      <vt:lpstr>jest They had tied her up to attention, with many a sniggering jest </vt:lpstr>
      <vt:lpstr>musket They had bound a musket beside her, with the barrel beneath her breast!</vt:lpstr>
      <vt:lpstr>pistol His pistol butts a-twinkle</vt:lpstr>
      <vt:lpstr>PowerPoint Presentation</vt:lpstr>
      <vt:lpstr>sniggering They had tied her up to attention, with many a sniggering jest</vt:lpstr>
      <vt:lpstr>tawny And out o’ the tawny sunset, before the rise o’ the moon</vt:lpstr>
      <vt:lpstr>writhed She writhed her hands till her fingers were wet with sweat or blood!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Deidre Holes</dc:creator>
  <cp:lastModifiedBy>Burns, Rachel</cp:lastModifiedBy>
  <cp:revision>59</cp:revision>
  <dcterms:created xsi:type="dcterms:W3CDTF">2013-02-21T12:51:30Z</dcterms:created>
  <dcterms:modified xsi:type="dcterms:W3CDTF">2021-01-21T14:39:56Z</dcterms:modified>
</cp:coreProperties>
</file>