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5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36BE-E96D-6442-89E4-4B47E2B1729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intention: 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40235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022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Last week we were adding numbers using column addition.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week were are going to subtract numbers using column subtraction.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put the numerals in this number into the correct column.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465				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Remember we often use the 							place value of numbers to 								help us add and subtract.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5091"/>
              </p:ext>
            </p:extLst>
          </p:nvPr>
        </p:nvGraphicFramePr>
        <p:xfrm>
          <a:off x="2430586" y="3751691"/>
          <a:ext cx="4321905" cy="245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635"/>
                <a:gridCol w="1440635"/>
                <a:gridCol w="1440635"/>
              </a:tblGrid>
              <a:tr h="8682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Hundreds</a:t>
                      </a:r>
                      <a:endParaRPr lang="en-US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Tens</a:t>
                      </a:r>
                      <a:endParaRPr lang="en-US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Ones</a:t>
                      </a:r>
                      <a:endParaRPr lang="en-US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589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7379" y="763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use column subtraction, we begin the same way as with column addition. However, in column subtraction the largest number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always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goes on the top.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For example:       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76 </a:t>
            </a:r>
            <a:r>
              <a:rPr lang="mr-IN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52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51070"/>
              </p:ext>
            </p:extLst>
          </p:nvPr>
        </p:nvGraphicFramePr>
        <p:xfrm>
          <a:off x="7269385" y="2884811"/>
          <a:ext cx="3313725" cy="3555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/>
                <a:gridCol w="1104575"/>
                <a:gridCol w="1104575"/>
              </a:tblGrid>
              <a:tr h="49466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8">
                <a:tc>
                  <a:txBody>
                    <a:bodyPr/>
                    <a:lstStyle/>
                    <a:p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6585" y="7493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answer this question we use partitioning to help us.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first subtract the ones, then subtract the tens.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For example:      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76 </a:t>
            </a:r>
            <a:r>
              <a:rPr lang="mr-IN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52 = 24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mr-IN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2 =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7 </a:t>
            </a:r>
            <a:r>
              <a:rPr lang="mr-IN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5 = 2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34363"/>
              </p:ext>
            </p:extLst>
          </p:nvPr>
        </p:nvGraphicFramePr>
        <p:xfrm>
          <a:off x="7269385" y="2884811"/>
          <a:ext cx="3313725" cy="306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/>
                <a:gridCol w="1104575"/>
                <a:gridCol w="1104575"/>
              </a:tblGrid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88 </a:t>
            </a:r>
            <a:r>
              <a:rPr lang="mr-IN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43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67009"/>
              </p:ext>
            </p:extLst>
          </p:nvPr>
        </p:nvGraphicFramePr>
        <p:xfrm>
          <a:off x="7269385" y="2884811"/>
          <a:ext cx="3313725" cy="306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/>
                <a:gridCol w="1104575"/>
                <a:gridCol w="1104575"/>
              </a:tblGrid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rgbClr val="7030A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88 </a:t>
            </a:r>
            <a:r>
              <a:rPr lang="mr-IN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43 = 45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mr-IN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3 = 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mr-IN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4 = 4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67055"/>
              </p:ext>
            </p:extLst>
          </p:nvPr>
        </p:nvGraphicFramePr>
        <p:xfrm>
          <a:off x="7269385" y="2884811"/>
          <a:ext cx="3313725" cy="306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/>
                <a:gridCol w="1104575"/>
                <a:gridCol w="1104575"/>
              </a:tblGrid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794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167 </a:t>
            </a:r>
            <a:r>
              <a:rPr lang="mr-IN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52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Remember your place value!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744"/>
              </p:ext>
            </p:extLst>
          </p:nvPr>
        </p:nvGraphicFramePr>
        <p:xfrm>
          <a:off x="6810701" y="2884811"/>
          <a:ext cx="3772408" cy="3022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102"/>
                <a:gridCol w="943102"/>
                <a:gridCol w="943102"/>
                <a:gridCol w="943102"/>
              </a:tblGrid>
              <a:tr h="1007334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07334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334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rgbClr val="7030A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7669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167 </a:t>
            </a:r>
            <a:r>
              <a:rPr lang="mr-IN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52 = 115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2 = 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5 = 1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mr-IN" sz="36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0 =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43070"/>
              </p:ext>
            </p:extLst>
          </p:nvPr>
        </p:nvGraphicFramePr>
        <p:xfrm>
          <a:off x="7269385" y="2884811"/>
          <a:ext cx="3313724" cy="306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431"/>
                <a:gridCol w="828431"/>
                <a:gridCol w="828431"/>
                <a:gridCol w="828431"/>
              </a:tblGrid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B0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1241" y="7523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Now try these ones yourself: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15 = 		5. 75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15 = 		9. 146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33 =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56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32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=		6. 49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25 =		10. 361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30 = 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99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47 = 		7. 27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6 =			11. 289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74 = 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84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63 = 		8. 94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40 =		12. 456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43 =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8786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239</Words>
  <Application>Microsoft Macintosh PowerPoint</Application>
  <PresentationFormat>Widescreen</PresentationFormat>
  <Paragraphs>86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Learning intention: Subtract numbers</vt:lpstr>
      <vt:lpstr>Recap</vt:lpstr>
      <vt:lpstr>Column subtraction</vt:lpstr>
      <vt:lpstr>Column subtraction</vt:lpstr>
      <vt:lpstr>Column subtraction</vt:lpstr>
      <vt:lpstr>Column subtraction</vt:lpstr>
      <vt:lpstr>Column subtraction</vt:lpstr>
      <vt:lpstr>Column subtraction</vt:lpstr>
      <vt:lpstr>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Subtract numbers</dc:title>
  <dc:creator>Charlotte Craggs</dc:creator>
  <cp:lastModifiedBy>Charlotte Craggs</cp:lastModifiedBy>
  <cp:revision>5</cp:revision>
  <dcterms:created xsi:type="dcterms:W3CDTF">2021-02-07T15:17:08Z</dcterms:created>
  <dcterms:modified xsi:type="dcterms:W3CDTF">2021-02-08T18:56:30Z</dcterms:modified>
</cp:coreProperties>
</file>