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0"/>
  </p:notesMasterIdLst>
  <p:handoutMasterIdLst>
    <p:handoutMasterId r:id="rId11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112" d="100"/>
          <a:sy n="112" d="100"/>
        </p:scale>
        <p:origin x="-858" y="-7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171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91178-905E-4181-A080-73FBE2A7F10F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DC0C31-3BFD-43A2-B8EE-356E8F332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55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649B93-516E-447E-9C4C-C287614C6398}" type="datetimeFigureOut">
              <a:rPr lang="en-US" smtClean="0"/>
              <a:t>2/2/2021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908AF-65BE-457F-9D87-289A548E6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2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18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2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908AF-65BE-457F-9D87-289A548E61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81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41400"/>
            <a:ext cx="12192000" cy="4216400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  <a:buNone/>
            </a:pPr>
            <a:endParaRPr lang="en-US" sz="4400" b="0" cap="none" spc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19050" dir="2700000" algn="tl" rotWithShape="0">
                  <a:schemeClr val="tx1">
                    <a:alpha val="4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  <a:noFill/>
        </p:spPr>
        <p:txBody>
          <a:bodyPr anchor="b"/>
          <a:lstStyle>
            <a:lvl1pPr algn="ctr">
              <a:defRPr sz="6000" b="0" cap="none" spc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tx1">
                      <a:alpha val="40000"/>
                    </a:scheme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7B1E0-F476-4322-AA53-0018286DBC2F}" type="datetime1">
              <a:rPr lang="en-US" smtClean="0"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E9944-B6E8-44FA-B3BC-28C8F3B97A63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5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D6BA2A-22AB-40C3-A6FE-08AE8F5EAD50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6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399E97-DADD-4C08-B07A-21ABC2EC9C0C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1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26430-5DC0-47CA-BF30-F2CEF34F1CCC}" type="datetime1">
              <a:rPr lang="en-US" smtClean="0"/>
              <a:t>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2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2E9D0-9F88-4809-9326-E87DB6BC4685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5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BD937-36D5-440B-91A0-6786F6EDBFCD}" type="datetime1">
              <a:rPr lang="en-US" smtClean="0"/>
              <a:t>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020A-2292-4331-AC54-713AADF8BC0C}" type="datetime1">
              <a:rPr lang="en-US" smtClean="0"/>
              <a:t>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6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9A559-F34C-48D0-A2A2-37B0B078BBAB}" type="datetime1">
              <a:rPr lang="en-US" smtClean="0"/>
              <a:t>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6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B5B2-44EC-4F73-968D-750C1952CA62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D9984-D554-4F72-BAB6-CB2CCA8D58F4}" type="datetime1">
              <a:rPr lang="en-US" smtClean="0"/>
              <a:t>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8D91-5085-43EA-8734-9AB23AC09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ABCC73E2-E386-4A38-B838-238D9BA645F8}" type="datetime1">
              <a:rPr lang="en-US" smtClean="0"/>
              <a:pPr/>
              <a:t>2/2/2021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D068D91-5085-43EA-8734-9AB23AC0958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5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b="0" kern="1200" cap="none" spc="0">
          <a:ln w="0"/>
          <a:solidFill>
            <a:schemeClr val="tx2">
              <a:lumMod val="50000"/>
            </a:schemeClr>
          </a:solidFill>
          <a:effectLst>
            <a:outerShdw blurRad="38100" dist="19050" dir="2700000" algn="tl" rotWithShape="0">
              <a:schemeClr val="tx1">
                <a:alpha val="4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ct val="30000"/>
        </a:spcBef>
        <a:buClr>
          <a:schemeClr val="tx2">
            <a:lumMod val="75000"/>
          </a:schemeClr>
        </a:buClr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4.m4a"/><Relationship Id="rId7" Type="http://schemas.openxmlformats.org/officeDocument/2006/relationships/slideLayout" Target="../slideLayouts/slideLayout2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6" Type="http://schemas.openxmlformats.org/officeDocument/2006/relationships/audio" Target="../media/media5.m4a"/><Relationship Id="rId11" Type="http://schemas.openxmlformats.org/officeDocument/2006/relationships/image" Target="../media/image2.png"/><Relationship Id="rId5" Type="http://schemas.microsoft.com/office/2007/relationships/media" Target="../media/media5.m4a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5" Type="http://schemas.microsoft.com/office/2007/relationships/media" Target="../media/media8.m4a"/><Relationship Id="rId10" Type="http://schemas.openxmlformats.org/officeDocument/2006/relationships/image" Target="../media/image2.png"/><Relationship Id="rId4" Type="http://schemas.openxmlformats.org/officeDocument/2006/relationships/audio" Target="../media/media7.m4a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microsoft.com/office/2007/relationships/media" Target="../media/media11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11" Type="http://schemas.openxmlformats.org/officeDocument/2006/relationships/image" Target="../media/image2.png"/><Relationship Id="rId5" Type="http://schemas.microsoft.com/office/2007/relationships/media" Target="../media/media12.m4a"/><Relationship Id="rId10" Type="http://schemas.openxmlformats.org/officeDocument/2006/relationships/image" Target="../media/image10.png"/><Relationship Id="rId4" Type="http://schemas.openxmlformats.org/officeDocument/2006/relationships/audio" Target="../media/media11.m4a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14.m4a"/><Relationship Id="rId7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5" Type="http://schemas.microsoft.com/office/2007/relationships/media" Target="../media/media15.m4a"/><Relationship Id="rId10" Type="http://schemas.openxmlformats.org/officeDocument/2006/relationships/image" Target="../media/image2.png"/><Relationship Id="rId4" Type="http://schemas.openxmlformats.org/officeDocument/2006/relationships/audio" Target="../media/media14.m4a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Music in the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9600" dirty="0" smtClean="0">
                <a:latin typeface="Edwardian Script ITC" panose="030303020407070D0804" pitchFamily="66" charset="0"/>
              </a:rPr>
              <a:t>1960’s &amp; 1970’s</a:t>
            </a:r>
            <a:endParaRPr lang="en-US" sz="9600" dirty="0">
              <a:latin typeface="Edwardian Script ITC" panose="030303020407070D0804" pitchFamily="66" charset="0"/>
            </a:endParaRP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7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1" r="21269" b="-1928"/>
          <a:stretch/>
        </p:blipFill>
        <p:spPr>
          <a:xfrm>
            <a:off x="6418997" y="2726140"/>
            <a:ext cx="5673850" cy="413186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Popular styles of music in the 1960’s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2007253"/>
            <a:ext cx="6122157" cy="31085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pPr lvl="0"/>
            <a:r>
              <a:rPr lang="en-GB" sz="2800" dirty="0"/>
              <a:t>The 1960’s was known for it’s popularity and evolution of rock, and R&amp;B music.</a:t>
            </a:r>
          </a:p>
          <a:p>
            <a:pPr lvl="0"/>
            <a:endParaRPr lang="en-GB" sz="2800" dirty="0"/>
          </a:p>
          <a:p>
            <a:pPr lvl="0"/>
            <a:r>
              <a:rPr lang="en-GB" sz="2800" dirty="0"/>
              <a:t>It was also an important decade for the development of other genres such as: Jazz and Classical.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94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Musical Instruments in the 1960’s</a:t>
            </a:r>
            <a:endParaRPr lang="en-US" dirty="0"/>
          </a:p>
        </p:txBody>
      </p:sp>
      <p:pic>
        <p:nvPicPr>
          <p:cNvPr id="1026" name="Picture 2" descr="The Bass VI: Part Guitar. Part Bass. All Epic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5234" y="3263081"/>
            <a:ext cx="3791438" cy="138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4710" y="1945904"/>
            <a:ext cx="327546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This is a Fender Bass Guitar. It is a six-string bass Guitar which was first invented in 1961 and is still popular till this day! </a:t>
            </a:r>
          </a:p>
          <a:p>
            <a:endParaRPr lang="en-GB" dirty="0"/>
          </a:p>
          <a:p>
            <a:r>
              <a:rPr lang="en-GB" dirty="0" smtClean="0"/>
              <a:t>Click on the guitar to listen.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0986" y="3838729"/>
            <a:ext cx="4188049" cy="26589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3584" y="4311684"/>
            <a:ext cx="3275463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This is a </a:t>
            </a:r>
            <a:r>
              <a:rPr lang="en-GB" dirty="0" err="1" smtClean="0"/>
              <a:t>Korg</a:t>
            </a:r>
            <a:r>
              <a:rPr lang="en-GB" dirty="0" smtClean="0"/>
              <a:t> </a:t>
            </a:r>
            <a:r>
              <a:rPr lang="en-GB" dirty="0"/>
              <a:t>Mini </a:t>
            </a:r>
            <a:r>
              <a:rPr lang="en-GB" dirty="0" smtClean="0"/>
              <a:t>Pops drum machine. It is an electronic </a:t>
            </a:r>
            <a:r>
              <a:rPr lang="en-GB" dirty="0"/>
              <a:t>musical instrument that creates percussion </a:t>
            </a:r>
            <a:r>
              <a:rPr lang="en-GB" dirty="0" smtClean="0"/>
              <a:t>sounds</a:t>
            </a:r>
            <a:r>
              <a:rPr lang="en-GB" dirty="0"/>
              <a:t>, drum beats, and patterns</a:t>
            </a:r>
            <a:r>
              <a:rPr lang="en-GB" dirty="0" smtClean="0"/>
              <a:t>.</a:t>
            </a:r>
          </a:p>
          <a:p>
            <a:endParaRPr lang="en-GB" dirty="0" smtClean="0"/>
          </a:p>
          <a:p>
            <a:r>
              <a:rPr lang="en-GB" dirty="0" smtClean="0"/>
              <a:t>Click on the instrument to listen.</a:t>
            </a:r>
          </a:p>
          <a:p>
            <a:endParaRPr lang="en-GB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9.8163"/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885" y="5299545"/>
            <a:ext cx="609600" cy="6096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15060" y="5604345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32" y="29026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Famous artists in the 1960’s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08" y="1841896"/>
            <a:ext cx="3275462" cy="24565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5904" y="3379660"/>
            <a:ext cx="3480179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The Beatles were one of the most famous bands of the 1960’s. They were an English Rock band who incorporated classical music and traditional pop into their sound as well. </a:t>
            </a:r>
          </a:p>
          <a:p>
            <a:endParaRPr lang="en-GB" dirty="0"/>
          </a:p>
          <a:p>
            <a:r>
              <a:rPr lang="en-GB" dirty="0" smtClean="0"/>
              <a:t>Click on the picture to listen to a snippet of their song -‘I’m only sleeping’.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9881" y="2975181"/>
            <a:ext cx="2348483" cy="30268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711821" y="1564898"/>
            <a:ext cx="3480179" cy="25853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This is Percy Faith. He </a:t>
            </a:r>
            <a:r>
              <a:rPr lang="en-GB" dirty="0"/>
              <a:t>was </a:t>
            </a:r>
            <a:r>
              <a:rPr lang="en-GB" dirty="0" smtClean="0"/>
              <a:t>an </a:t>
            </a:r>
            <a:r>
              <a:rPr lang="en-GB" dirty="0"/>
              <a:t>orchestrator, composer and </a:t>
            </a:r>
            <a:r>
              <a:rPr lang="en-GB" dirty="0" smtClean="0"/>
              <a:t>conductor and was known for his ‘easy listening’ and ‘mood music’ format. </a:t>
            </a:r>
          </a:p>
          <a:p>
            <a:endParaRPr lang="en-GB" dirty="0"/>
          </a:p>
          <a:p>
            <a:r>
              <a:rPr lang="en-GB" dirty="0" smtClean="0"/>
              <a:t>Click on his picture to listen to a snippet of his song – ‘Theme From a Summer Place’.</a:t>
            </a:r>
            <a:endParaRPr lang="en-GB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8532" y="3568421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22857" y="5392450"/>
            <a:ext cx="609600" cy="6096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0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47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Popular styles of music in the </a:t>
            </a:r>
            <a:r>
              <a:rPr lang="en-US" dirty="0" smtClean="0"/>
              <a:t>1970’s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70230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2515" y="2936140"/>
            <a:ext cx="7393344" cy="3696672"/>
          </a:xfrm>
          <a:prstGeom prst="rect">
            <a:avLst/>
          </a:prstGeom>
        </p:spPr>
      </p:pic>
      <p:sp>
        <p:nvSpPr>
          <p:cNvPr id="7" name="Content Placeholder 13"/>
          <p:cNvSpPr>
            <a:spLocks noGrp="1"/>
          </p:cNvSpPr>
          <p:nvPr>
            <p:ph idx="1"/>
          </p:nvPr>
        </p:nvSpPr>
        <p:spPr>
          <a:xfrm>
            <a:off x="838200" y="1975751"/>
            <a:ext cx="4539018" cy="3346876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GB" dirty="0"/>
              <a:t>Funk, Soul, R&amp;B, Pop, Hard Rock, Soft Rock and Disco all carved out their place in the music world in the </a:t>
            </a:r>
            <a:r>
              <a:rPr lang="en-GB" dirty="0" smtClean="0"/>
              <a:t>1970s</a:t>
            </a:r>
          </a:p>
          <a:p>
            <a:pPr marL="0" lvl="0" indent="0">
              <a:buNone/>
            </a:pPr>
            <a:endParaRPr lang="en-GB" dirty="0"/>
          </a:p>
          <a:p>
            <a:pPr lvl="0"/>
            <a:r>
              <a:rPr lang="en-GB" dirty="0" smtClean="0"/>
              <a:t>A new style of music was introduced in the late 1970’s: Hip-Hop.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1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itle and Content Layout with Chart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Musical Instruments in the 1970’s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83583" y="1774982"/>
            <a:ext cx="3275463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Synthesizers and keyboards became popular in 1970’s in order to achieve a new modern sound. </a:t>
            </a:r>
          </a:p>
          <a:p>
            <a:endParaRPr lang="en-GB" dirty="0"/>
          </a:p>
          <a:p>
            <a:r>
              <a:rPr lang="en-GB" dirty="0" smtClean="0"/>
              <a:t>Click on the picture to listen.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5320814" y="4739987"/>
            <a:ext cx="327546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Drum sets had grown in popularity in the 1970’s and many artists incorporated these in their music. </a:t>
            </a:r>
          </a:p>
          <a:p>
            <a:endParaRPr lang="en-GB" dirty="0"/>
          </a:p>
          <a:p>
            <a:r>
              <a:rPr lang="en-GB" dirty="0" smtClean="0"/>
              <a:t>Click on the picture to listen.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/>
          <a:srcRect t="15623"/>
          <a:stretch/>
        </p:blipFill>
        <p:spPr>
          <a:xfrm>
            <a:off x="8744636" y="3747969"/>
            <a:ext cx="3257831" cy="2884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011" y="1884812"/>
            <a:ext cx="3849021" cy="2565372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969" y="6172678"/>
            <a:ext cx="609600" cy="6096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0584" y="3413182"/>
            <a:ext cx="609600" cy="6096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68751" y="55630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0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6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332" y="290268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Famous artists in the 1970’s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111" y="1999312"/>
            <a:ext cx="3781506" cy="2811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5904" y="3795160"/>
            <a:ext cx="3480179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David Bowie was very popular in the 1970’s for his take on Glam Rock music.</a:t>
            </a:r>
          </a:p>
          <a:p>
            <a:endParaRPr lang="en-GB" dirty="0"/>
          </a:p>
          <a:p>
            <a:r>
              <a:rPr lang="en-GB" dirty="0" smtClean="0"/>
              <a:t>Click on the picture to listen to a snippet of his song –’Ziggy Stardust’.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05389" y="3227279"/>
            <a:ext cx="3630721" cy="36307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396484" y="1615833"/>
            <a:ext cx="2706806" cy="313932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GB" dirty="0" smtClean="0"/>
              <a:t>This is Donna Summer. She was popular in the 1970’s for her genre of Disco music which earned her the title ‘Queen of Disco’</a:t>
            </a:r>
          </a:p>
          <a:p>
            <a:endParaRPr lang="en-GB" dirty="0"/>
          </a:p>
          <a:p>
            <a:r>
              <a:rPr lang="en-GB" dirty="0" smtClean="0"/>
              <a:t>Click on her picture to listen to a snippet of her song – ‘Once upon a time’.</a:t>
            </a:r>
            <a:endParaRPr lang="en-GB" dirty="0"/>
          </a:p>
        </p:txBody>
      </p:sp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732" y="6248400"/>
            <a:ext cx="609600" cy="6096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8908" y="3227279"/>
            <a:ext cx="609600" cy="6096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51510" y="5826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82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11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What do you think?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505200" y="2153171"/>
            <a:ext cx="5181600" cy="4351338"/>
          </a:xfrm>
        </p:spPr>
        <p:txBody>
          <a:bodyPr/>
          <a:lstStyle/>
          <a:p>
            <a:r>
              <a:rPr lang="en-GB" dirty="0" smtClean="0"/>
              <a:t>Having looked at the different styles of music in the 1960’s &amp; 1970’s, which one do you like better?</a:t>
            </a:r>
          </a:p>
          <a:p>
            <a:endParaRPr lang="en-GB" dirty="0"/>
          </a:p>
          <a:p>
            <a:r>
              <a:rPr lang="en-GB" dirty="0" smtClean="0"/>
              <a:t>Have a look at other songs of the year that you like.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61997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eet music design templat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1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heet music design slides.potx" id="{09D230C4-ED1F-4782-ABA0-B528A81E30C6}" vid="{782C1FB5-44AD-41D7-B4F1-9A54F55FAEF7}"/>
    </a:ext>
  </a:extLst>
</a:theme>
</file>

<file path=ppt/theme/theme2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Sheet music design slides</Template>
  <TotalTime>195</TotalTime>
  <Words>449</Words>
  <Application>Microsoft Office PowerPoint</Application>
  <PresentationFormat>Widescreen</PresentationFormat>
  <Paragraphs>45</Paragraphs>
  <Slides>8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Edwardian Script ITC</vt:lpstr>
      <vt:lpstr>Sheet music design template</vt:lpstr>
      <vt:lpstr>Music in the</vt:lpstr>
      <vt:lpstr>Popular styles of music in the 1960’s</vt:lpstr>
      <vt:lpstr>Musical Instruments in the 1960’s</vt:lpstr>
      <vt:lpstr>Famous artists in the 1960’s</vt:lpstr>
      <vt:lpstr>Popular styles of music in the 1970’s</vt:lpstr>
      <vt:lpstr>Musical Instruments in the 1970’s</vt:lpstr>
      <vt:lpstr>Famous artists in the 1970’s</vt:lpstr>
      <vt:lpstr>What do you think?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in the</dc:title>
  <dc:creator>anyone</dc:creator>
  <cp:lastModifiedBy>Lawson, Nicola</cp:lastModifiedBy>
  <cp:revision>25</cp:revision>
  <dcterms:created xsi:type="dcterms:W3CDTF">2021-02-01T13:39:36Z</dcterms:created>
  <dcterms:modified xsi:type="dcterms:W3CDTF">2021-02-02T14:45:41Z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74067200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